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22_5BC0072C.xml" ContentType="application/vnd.ms-powerpoint.comments+xml"/>
  <Override PartName="/ppt/notesSlides/notesSlide10.xml" ContentType="application/vnd.openxmlformats-officedocument.presentationml.notesSlide+xml"/>
  <Override PartName="/ppt/comments/modernComment_130_65E6D8.xml" ContentType="application/vnd.ms-powerpoint.comments+xml"/>
  <Override PartName="/ppt/notesSlides/notesSlide11.xml" ContentType="application/vnd.openxmlformats-officedocument.presentationml.notesSlide+xml"/>
  <Override PartName="/ppt/comments/modernComment_125_C6EEFDB2.xml" ContentType="application/vnd.ms-powerpoint.comments+xml"/>
  <Override PartName="/ppt/notesSlides/notesSlide12.xml" ContentType="application/vnd.openxmlformats-officedocument.presentationml.notesSlide+xml"/>
  <Override PartName="/ppt/comments/modernComment_137_7B700424.xml" ContentType="application/vnd.ms-powerpoint.comments+xml"/>
  <Override PartName="/ppt/notesSlides/notesSlide13.xml" ContentType="application/vnd.openxmlformats-officedocument.presentationml.notesSlide+xml"/>
  <Override PartName="/ppt/comments/modernComment_126_B8DF1FBC.xml" ContentType="application/vnd.ms-powerpoint.comments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96" r:id="rId3"/>
    <p:sldId id="302" r:id="rId4"/>
    <p:sldId id="286" r:id="rId5"/>
    <p:sldId id="303" r:id="rId6"/>
    <p:sldId id="287" r:id="rId7"/>
    <p:sldId id="288" r:id="rId8"/>
    <p:sldId id="310" r:id="rId9"/>
    <p:sldId id="301" r:id="rId10"/>
    <p:sldId id="290" r:id="rId11"/>
    <p:sldId id="304" r:id="rId12"/>
    <p:sldId id="293" r:id="rId13"/>
    <p:sldId id="311" r:id="rId14"/>
    <p:sldId id="294" r:id="rId15"/>
    <p:sldId id="305" r:id="rId16"/>
  </p:sldIdLst>
  <p:sldSz cx="12192000" cy="6858000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SB 어그로 Bold" panose="02020603020101020101" pitchFamily="18" charset="-127"/>
      <p:regular r:id="rId22"/>
    </p:embeddedFont>
    <p:embeddedFont>
      <p:font typeface="SB 어그로 Light" panose="02020603020101020101" pitchFamily="18" charset="-127"/>
      <p:regular r:id="rId23"/>
    </p:embeddedFont>
    <p:embeddedFont>
      <p:font typeface="SB 어그로 Medium" panose="02020603020101020101" pitchFamily="18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A2C0BE2-BDB5-6EE0-FDD7-60BA75EE33C3}" name="수은 허" initials="수허" userId="72f663d3cb25520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6BAE"/>
    <a:srgbClr val="4369B2"/>
    <a:srgbClr val="46A148"/>
    <a:srgbClr val="7E98EA"/>
    <a:srgbClr val="2080E1"/>
    <a:srgbClr val="1E7DDC"/>
    <a:srgbClr val="F85E73"/>
    <a:srgbClr val="FFCB00"/>
    <a:srgbClr val="7A83BE"/>
    <a:srgbClr val="7C84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CB5972-9E2B-4C5A-BD61-7A8A55AEE4A1}" v="779" dt="2023-10-30T15:43:16.3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84424" autoAdjust="0"/>
  </p:normalViewPr>
  <p:slideViewPr>
    <p:cSldViewPr snapToGrid="0">
      <p:cViewPr>
        <p:scale>
          <a:sx n="70" d="100"/>
          <a:sy n="70" d="100"/>
        </p:scale>
        <p:origin x="1142" y="-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수은 허" userId="72f663d3cb255203" providerId="LiveId" clId="{DBCB5972-9E2B-4C5A-BD61-7A8A55AEE4A1}"/>
    <pc:docChg chg="undo redo custSel addSld delSld modSld sldOrd">
      <pc:chgData name="수은 허" userId="72f663d3cb255203" providerId="LiveId" clId="{DBCB5972-9E2B-4C5A-BD61-7A8A55AEE4A1}" dt="2023-10-30T15:47:21.411" v="9315"/>
      <pc:docMkLst>
        <pc:docMk/>
      </pc:docMkLst>
      <pc:sldChg chg="addSp delSp modSp mod">
        <pc:chgData name="수은 허" userId="72f663d3cb255203" providerId="LiveId" clId="{DBCB5972-9E2B-4C5A-BD61-7A8A55AEE4A1}" dt="2023-10-25T15:55:33.687" v="4250" actId="1076"/>
        <pc:sldMkLst>
          <pc:docMk/>
          <pc:sldMk cId="2472867920" sldId="256"/>
        </pc:sldMkLst>
        <pc:spChg chg="mod">
          <ac:chgData name="수은 허" userId="72f663d3cb255203" providerId="LiveId" clId="{DBCB5972-9E2B-4C5A-BD61-7A8A55AEE4A1}" dt="2023-10-16T15:50:02.058" v="1834" actId="1076"/>
          <ac:spMkLst>
            <pc:docMk/>
            <pc:sldMk cId="2472867920" sldId="256"/>
            <ac:spMk id="2" creationId="{FEDBCAEA-10CF-432C-9FED-28EEC7EA4FCF}"/>
          </ac:spMkLst>
        </pc:spChg>
        <pc:spChg chg="add del mod">
          <ac:chgData name="수은 허" userId="72f663d3cb255203" providerId="LiveId" clId="{DBCB5972-9E2B-4C5A-BD61-7A8A55AEE4A1}" dt="2023-10-25T15:55:02.560" v="4242" actId="478"/>
          <ac:spMkLst>
            <pc:docMk/>
            <pc:sldMk cId="2472867920" sldId="256"/>
            <ac:spMk id="3" creationId="{76DB1F8C-A7FA-CC60-9D42-D23B280C5310}"/>
          </ac:spMkLst>
        </pc:spChg>
        <pc:spChg chg="add del mod ord">
          <ac:chgData name="수은 허" userId="72f663d3cb255203" providerId="LiveId" clId="{DBCB5972-9E2B-4C5A-BD61-7A8A55AEE4A1}" dt="2023-10-15T14:21:43.813" v="178" actId="478"/>
          <ac:spMkLst>
            <pc:docMk/>
            <pc:sldMk cId="2472867920" sldId="256"/>
            <ac:spMk id="4" creationId="{5DBADD55-5AEC-F5AD-265F-28BAF21AAECC}"/>
          </ac:spMkLst>
        </pc:spChg>
        <pc:spChg chg="add del mod ord">
          <ac:chgData name="수은 허" userId="72f663d3cb255203" providerId="LiveId" clId="{DBCB5972-9E2B-4C5A-BD61-7A8A55AEE4A1}" dt="2023-10-25T15:55:06.850" v="4244" actId="478"/>
          <ac:spMkLst>
            <pc:docMk/>
            <pc:sldMk cId="2472867920" sldId="256"/>
            <ac:spMk id="4" creationId="{7F22784C-0B43-363D-334A-C4E3EA6B5670}"/>
          </ac:spMkLst>
        </pc:spChg>
        <pc:spChg chg="add del mod">
          <ac:chgData name="수은 허" userId="72f663d3cb255203" providerId="LiveId" clId="{DBCB5972-9E2B-4C5A-BD61-7A8A55AEE4A1}" dt="2023-10-25T15:52:56.705" v="4157" actId="478"/>
          <ac:spMkLst>
            <pc:docMk/>
            <pc:sldMk cId="2472867920" sldId="256"/>
            <ac:spMk id="7" creationId="{644F70EF-3AB0-375C-B67E-2F6D092CBBA8}"/>
          </ac:spMkLst>
        </pc:spChg>
        <pc:spChg chg="add del mod">
          <ac:chgData name="수은 허" userId="72f663d3cb255203" providerId="LiveId" clId="{DBCB5972-9E2B-4C5A-BD61-7A8A55AEE4A1}" dt="2023-10-25T15:54:57.010" v="4241" actId="478"/>
          <ac:spMkLst>
            <pc:docMk/>
            <pc:sldMk cId="2472867920" sldId="256"/>
            <ac:spMk id="10" creationId="{6B889218-8FA0-B1C7-511B-8EA0E570A41A}"/>
          </ac:spMkLst>
        </pc:spChg>
        <pc:spChg chg="add del mod">
          <ac:chgData name="수은 허" userId="72f663d3cb255203" providerId="LiveId" clId="{DBCB5972-9E2B-4C5A-BD61-7A8A55AEE4A1}" dt="2023-10-25T15:55:09.836" v="4245" actId="478"/>
          <ac:spMkLst>
            <pc:docMk/>
            <pc:sldMk cId="2472867920" sldId="256"/>
            <ac:spMk id="12" creationId="{65D1AB00-9442-7A11-1C5C-87A055F4D13E}"/>
          </ac:spMkLst>
        </pc:spChg>
        <pc:graphicFrameChg chg="add mod modGraphic">
          <ac:chgData name="수은 허" userId="72f663d3cb255203" providerId="LiveId" clId="{DBCB5972-9E2B-4C5A-BD61-7A8A55AEE4A1}" dt="2023-10-25T15:55:33.687" v="4250" actId="1076"/>
          <ac:graphicFrameMkLst>
            <pc:docMk/>
            <pc:sldMk cId="2472867920" sldId="256"/>
            <ac:graphicFrameMk id="8" creationId="{185A56ED-143E-FF0D-27B9-C433C6E8AEB7}"/>
          </ac:graphicFrameMkLst>
        </pc:graphicFrameChg>
        <pc:picChg chg="mod ord">
          <ac:chgData name="수은 허" userId="72f663d3cb255203" providerId="LiveId" clId="{DBCB5972-9E2B-4C5A-BD61-7A8A55AEE4A1}" dt="2023-10-16T15:49:35.174" v="1829" actId="167"/>
          <ac:picMkLst>
            <pc:docMk/>
            <pc:sldMk cId="2472867920" sldId="256"/>
            <ac:picMk id="5" creationId="{BD086D53-5ED1-9013-DF9F-B31733DF3D8F}"/>
          </ac:picMkLst>
        </pc:picChg>
      </pc:sldChg>
      <pc:sldChg chg="add del">
        <pc:chgData name="수은 허" userId="72f663d3cb255203" providerId="LiveId" clId="{DBCB5972-9E2B-4C5A-BD61-7A8A55AEE4A1}" dt="2023-10-27T18:21:05.857" v="6477" actId="47"/>
        <pc:sldMkLst>
          <pc:docMk/>
          <pc:sldMk cId="1353574192" sldId="257"/>
        </pc:sldMkLst>
      </pc:sldChg>
      <pc:sldChg chg="add del modNotesTx">
        <pc:chgData name="수은 허" userId="72f663d3cb255203" providerId="LiveId" clId="{DBCB5972-9E2B-4C5A-BD61-7A8A55AEE4A1}" dt="2023-10-27T18:21:05.224" v="6476" actId="47"/>
        <pc:sldMkLst>
          <pc:docMk/>
          <pc:sldMk cId="666444932" sldId="258"/>
        </pc:sldMkLst>
      </pc:sldChg>
      <pc:sldChg chg="del">
        <pc:chgData name="수은 허" userId="72f663d3cb255203" providerId="LiveId" clId="{DBCB5972-9E2B-4C5A-BD61-7A8A55AEE4A1}" dt="2023-10-16T16:05:56.662" v="2080" actId="47"/>
        <pc:sldMkLst>
          <pc:docMk/>
          <pc:sldMk cId="1353574192" sldId="259"/>
        </pc:sldMkLst>
      </pc:sldChg>
      <pc:sldChg chg="del">
        <pc:chgData name="수은 허" userId="72f663d3cb255203" providerId="LiveId" clId="{DBCB5972-9E2B-4C5A-BD61-7A8A55AEE4A1}" dt="2023-10-16T16:04:59.996" v="2072" actId="47"/>
        <pc:sldMkLst>
          <pc:docMk/>
          <pc:sldMk cId="666444932" sldId="260"/>
        </pc:sldMkLst>
      </pc:sldChg>
      <pc:sldChg chg="add del">
        <pc:chgData name="수은 허" userId="72f663d3cb255203" providerId="LiveId" clId="{DBCB5972-9E2B-4C5A-BD61-7A8A55AEE4A1}" dt="2023-10-27T18:21:04.263" v="6475" actId="47"/>
        <pc:sldMkLst>
          <pc:docMk/>
          <pc:sldMk cId="3558212183" sldId="260"/>
        </pc:sldMkLst>
      </pc:sldChg>
      <pc:sldChg chg="add del">
        <pc:chgData name="수은 허" userId="72f663d3cb255203" providerId="LiveId" clId="{DBCB5972-9E2B-4C5A-BD61-7A8A55AEE4A1}" dt="2023-10-22T16:44:39.791" v="3927" actId="47"/>
        <pc:sldMkLst>
          <pc:docMk/>
          <pc:sldMk cId="3558212183" sldId="261"/>
        </pc:sldMkLst>
      </pc:sldChg>
      <pc:sldChg chg="addSp delSp modSp add del mod setBg">
        <pc:chgData name="수은 허" userId="72f663d3cb255203" providerId="LiveId" clId="{DBCB5972-9E2B-4C5A-BD61-7A8A55AEE4A1}" dt="2023-10-13T19:57:25.115" v="162" actId="47"/>
        <pc:sldMkLst>
          <pc:docMk/>
          <pc:sldMk cId="1587395842" sldId="269"/>
        </pc:sldMkLst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2" creationId="{F7039A0D-5D78-01FC-A21D-52D43068A37F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3" creationId="{F2DA4939-364E-D1D3-3630-69AC663F709A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4" creationId="{46AD2D54-592C-B441-9FD7-1A6EF381BF49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5" creationId="{2486D3C8-C87F-6DCF-7F29-99FE09A65631}"/>
          </ac:spMkLst>
        </pc:spChg>
        <pc:spChg chg="add mod">
          <ac:chgData name="수은 허" userId="72f663d3cb255203" providerId="LiveId" clId="{DBCB5972-9E2B-4C5A-BD61-7A8A55AEE4A1}" dt="2023-10-13T19:49:24.831" v="21" actId="20577"/>
          <ac:spMkLst>
            <pc:docMk/>
            <pc:sldMk cId="1587395842" sldId="269"/>
            <ac:spMk id="15" creationId="{F24959C5-F19D-3F22-ABB1-C6791700C558}"/>
          </ac:spMkLst>
        </pc:spChg>
        <pc:picChg chg="add mod ord">
          <ac:chgData name="수은 허" userId="72f663d3cb255203" providerId="LiveId" clId="{DBCB5972-9E2B-4C5A-BD61-7A8A55AEE4A1}" dt="2023-10-13T19:51:04.892" v="37"/>
          <ac:picMkLst>
            <pc:docMk/>
            <pc:sldMk cId="1587395842" sldId="269"/>
            <ac:picMk id="16" creationId="{CBB48471-083F-23E2-FD52-72432400C596}"/>
          </ac:picMkLst>
        </pc:picChg>
        <pc:picChg chg="add del mod ord">
          <ac:chgData name="수은 허" userId="72f663d3cb255203" providerId="LiveId" clId="{DBCB5972-9E2B-4C5A-BD61-7A8A55AEE4A1}" dt="2023-10-13T19:50:58.765" v="36" actId="478"/>
          <ac:picMkLst>
            <pc:docMk/>
            <pc:sldMk cId="1587395842" sldId="269"/>
            <ac:picMk id="17" creationId="{8250F2AE-7DBF-8A10-23B3-8EC0552849DD}"/>
          </ac:picMkLst>
        </pc:picChg>
        <pc:picChg chg="add del mod ord">
          <ac:chgData name="수은 허" userId="72f663d3cb255203" providerId="LiveId" clId="{DBCB5972-9E2B-4C5A-BD61-7A8A55AEE4A1}" dt="2023-10-13T19:51:57.907" v="45" actId="21"/>
          <ac:picMkLst>
            <pc:docMk/>
            <pc:sldMk cId="1587395842" sldId="269"/>
            <ac:picMk id="18" creationId="{26C17304-8C79-C5C6-2DB7-AEA59AD53A99}"/>
          </ac:picMkLst>
        </pc:picChg>
        <pc:picChg chg="add mod ord">
          <ac:chgData name="수은 허" userId="72f663d3cb255203" providerId="LiveId" clId="{DBCB5972-9E2B-4C5A-BD61-7A8A55AEE4A1}" dt="2023-10-13T19:52:11.274" v="48" actId="167"/>
          <ac:picMkLst>
            <pc:docMk/>
            <pc:sldMk cId="1587395842" sldId="269"/>
            <ac:picMk id="19" creationId="{10274F95-5708-6559-6FD9-333301557814}"/>
          </ac:picMkLst>
        </pc:picChg>
      </pc:sldChg>
      <pc:sldChg chg="addSp delSp modSp add del mod">
        <pc:chgData name="수은 허" userId="72f663d3cb255203" providerId="LiveId" clId="{DBCB5972-9E2B-4C5A-BD61-7A8A55AEE4A1}" dt="2023-10-17T10:00:30.087" v="3307" actId="47"/>
        <pc:sldMkLst>
          <pc:docMk/>
          <pc:sldMk cId="1706451902" sldId="272"/>
        </pc:sldMkLst>
        <pc:spChg chg="add mod">
          <ac:chgData name="수은 허" userId="72f663d3cb255203" providerId="LiveId" clId="{DBCB5972-9E2B-4C5A-BD61-7A8A55AEE4A1}" dt="2023-10-16T15:47:25.247" v="1814" actId="2711"/>
          <ac:spMkLst>
            <pc:docMk/>
            <pc:sldMk cId="1706451902" sldId="272"/>
            <ac:spMk id="5" creationId="{8142E8ED-38FC-D19F-CE11-131CCC1648BA}"/>
          </ac:spMkLst>
        </pc:spChg>
        <pc:spChg chg="mod">
          <ac:chgData name="수은 허" userId="72f663d3cb255203" providerId="LiveId" clId="{DBCB5972-9E2B-4C5A-BD61-7A8A55AEE4A1}" dt="2023-10-16T15:47:20.320" v="1813" actId="2711"/>
          <ac:spMkLst>
            <pc:docMk/>
            <pc:sldMk cId="1706451902" sldId="272"/>
            <ac:spMk id="6" creationId="{FA5CCBD5-E209-150D-51D2-FA406B0AE34F}"/>
          </ac:spMkLst>
        </pc:spChg>
        <pc:spChg chg="add del mod">
          <ac:chgData name="수은 허" userId="72f663d3cb255203" providerId="LiveId" clId="{DBCB5972-9E2B-4C5A-BD61-7A8A55AEE4A1}" dt="2023-10-15T14:44:29.066" v="251" actId="11529"/>
          <ac:spMkLst>
            <pc:docMk/>
            <pc:sldMk cId="1706451902" sldId="272"/>
            <ac:spMk id="7" creationId="{C337E2D3-AAA6-12CF-8EA1-4EBD99BD91AF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2" creationId="{657F4FE7-D8F2-8CD8-A0C1-E7DDC922BC0F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3" creationId="{CD42261C-AE11-2663-D933-B2880C62A96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4" creationId="{47DE801A-E560-A582-52F4-00C4ACDAB3A5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5" creationId="{8F3231C0-9BEE-D0A6-5D95-D1F4B6E98CE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6" creationId="{80E5609F-74F9-360A-7504-A03EFE74DB84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7" creationId="{2B50B604-9599-4D3D-E2D8-2C1F7481485B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8" creationId="{8F71F5C1-AFEA-2726-1ED6-1C2FEB6FAF2A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9" creationId="{0D21EF3E-4339-F5EF-44FB-F859E2F2941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0" creationId="{CD8AD628-AF8B-C6D2-7C81-7B2D3200627C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1" creationId="{D6C674C4-66AD-F869-2838-1D5941BD9053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2" creationId="{580F2719-9DFF-1207-50DE-438A533A62DF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3" creationId="{C78C4B8D-DDE7-33EC-0490-C1D4B73935C9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4" creationId="{CAE0326C-C715-3DA4-E26C-0C2798713080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5" creationId="{85B69867-8649-20FC-BEAE-5E6159313D05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6" creationId="{D7D1959F-5853-9AC7-9246-C46290B53AEE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7" creationId="{FEAEDFB4-5926-8A00-00F4-181437BCA882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8" creationId="{9D829BC6-B778-5656-469A-DC6D9FB74085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9" creationId="{98857E93-15AF-7240-83A9-E3C0ADF7EA91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88" creationId="{D43D6D19-0E44-391E-FD4D-8C0D4F9F842B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89" creationId="{4C01A488-DB60-07C5-1130-C2AA7D90D560}"/>
          </ac:spMkLst>
        </pc:spChg>
        <pc:picChg chg="add del mod ord">
          <ac:chgData name="수은 허" userId="72f663d3cb255203" providerId="LiveId" clId="{DBCB5972-9E2B-4C5A-BD61-7A8A55AEE4A1}" dt="2023-10-15T14:44:31.495" v="253" actId="478"/>
          <ac:picMkLst>
            <pc:docMk/>
            <pc:sldMk cId="1706451902" sldId="272"/>
            <ac:picMk id="2" creationId="{AB402A0F-1E72-F887-8F04-56A91634E391}"/>
          </ac:picMkLst>
        </pc:picChg>
        <pc:picChg chg="add del mod">
          <ac:chgData name="수은 허" userId="72f663d3cb255203" providerId="LiveId" clId="{DBCB5972-9E2B-4C5A-BD61-7A8A55AEE4A1}" dt="2023-10-15T14:44:31.191" v="252"/>
          <ac:picMkLst>
            <pc:docMk/>
            <pc:sldMk cId="1706451902" sldId="272"/>
            <ac:picMk id="3" creationId="{3CA53C63-BA40-6C4F-F9CB-0CD611240B9A}"/>
          </ac:picMkLst>
        </pc:picChg>
        <pc:picChg chg="add del mod">
          <ac:chgData name="수은 허" userId="72f663d3cb255203" providerId="LiveId" clId="{DBCB5972-9E2B-4C5A-BD61-7A8A55AEE4A1}" dt="2023-10-13T19:49:58.192" v="27"/>
          <ac:picMkLst>
            <pc:docMk/>
            <pc:sldMk cId="1706451902" sldId="272"/>
            <ac:picMk id="3" creationId="{E2444659-6F39-4F5A-29D5-56D72AF66957}"/>
          </ac:picMkLst>
        </pc:picChg>
        <pc:picChg chg="del mod">
          <ac:chgData name="수은 허" userId="72f663d3cb255203" providerId="LiveId" clId="{DBCB5972-9E2B-4C5A-BD61-7A8A55AEE4A1}" dt="2023-10-13T18:58:41.716" v="2" actId="478"/>
          <ac:picMkLst>
            <pc:docMk/>
            <pc:sldMk cId="1706451902" sldId="272"/>
            <ac:picMk id="95" creationId="{79F09FA7-F7D5-A164-845C-B852C074C80C}"/>
          </ac:picMkLst>
        </pc:picChg>
      </pc:sldChg>
      <pc:sldChg chg="addSp delSp modSp add del mod ord">
        <pc:chgData name="수은 허" userId="72f663d3cb255203" providerId="LiveId" clId="{DBCB5972-9E2B-4C5A-BD61-7A8A55AEE4A1}" dt="2023-10-17T10:04:29.882" v="3327" actId="47"/>
        <pc:sldMkLst>
          <pc:docMk/>
          <pc:sldMk cId="1161124655" sldId="285"/>
        </pc:sldMkLst>
        <pc:spChg chg="add del">
          <ac:chgData name="수은 허" userId="72f663d3cb255203" providerId="LiveId" clId="{DBCB5972-9E2B-4C5A-BD61-7A8A55AEE4A1}" dt="2023-10-15T14:39:32.100" v="181"/>
          <ac:spMkLst>
            <pc:docMk/>
            <pc:sldMk cId="1161124655" sldId="285"/>
            <ac:spMk id="3" creationId="{9811C08D-4836-A736-9A77-764857EA9332}"/>
          </ac:spMkLst>
        </pc:spChg>
        <pc:spChg chg="add del mod">
          <ac:chgData name="수은 허" userId="72f663d3cb255203" providerId="LiveId" clId="{DBCB5972-9E2B-4C5A-BD61-7A8A55AEE4A1}" dt="2023-10-15T14:53:53.988" v="335" actId="1076"/>
          <ac:spMkLst>
            <pc:docMk/>
            <pc:sldMk cId="1161124655" sldId="285"/>
            <ac:spMk id="5" creationId="{D9A7FCCF-079A-94D8-506E-F8FBDAC47095}"/>
          </ac:spMkLst>
        </pc:spChg>
        <pc:spChg chg="add del">
          <ac:chgData name="수은 허" userId="72f663d3cb255203" providerId="LiveId" clId="{DBCB5972-9E2B-4C5A-BD61-7A8A55AEE4A1}" dt="2023-10-15T14:39:35.865" v="183"/>
          <ac:spMkLst>
            <pc:docMk/>
            <pc:sldMk cId="1161124655" sldId="285"/>
            <ac:spMk id="6" creationId="{98B8BCA3-DA27-337E-5A0F-772050369420}"/>
          </ac:spMkLst>
        </pc:spChg>
        <pc:spChg chg="del">
          <ac:chgData name="수은 허" userId="72f663d3cb255203" providerId="LiveId" clId="{DBCB5972-9E2B-4C5A-BD61-7A8A55AEE4A1}" dt="2023-10-13T19:51:50.630" v="43" actId="478"/>
          <ac:spMkLst>
            <pc:docMk/>
            <pc:sldMk cId="1161124655" sldId="285"/>
            <ac:spMk id="6" creationId="{C0E68B26-EFB9-A671-35A0-F7468EB35B54}"/>
          </ac:spMkLst>
        </pc:spChg>
        <pc:spChg chg="add del mod ord">
          <ac:chgData name="수은 허" userId="72f663d3cb255203" providerId="LiveId" clId="{DBCB5972-9E2B-4C5A-BD61-7A8A55AEE4A1}" dt="2023-10-15T14:49:34.997" v="274" actId="478"/>
          <ac:spMkLst>
            <pc:docMk/>
            <pc:sldMk cId="1161124655" sldId="285"/>
            <ac:spMk id="8" creationId="{FF7CF529-9874-A116-D68E-6333BAA17ED0}"/>
          </ac:spMkLst>
        </pc:spChg>
        <pc:spChg chg="add mod ord">
          <ac:chgData name="수은 허" userId="72f663d3cb255203" providerId="LiveId" clId="{DBCB5972-9E2B-4C5A-BD61-7A8A55AEE4A1}" dt="2023-10-16T15:50:48.250" v="1842" actId="14100"/>
          <ac:spMkLst>
            <pc:docMk/>
            <pc:sldMk cId="1161124655" sldId="285"/>
            <ac:spMk id="9" creationId="{747DAEE1-D4F7-7A56-0E54-3EBAA21E1D4A}"/>
          </ac:spMkLst>
        </pc:spChg>
        <pc:spChg chg="mod">
          <ac:chgData name="수은 허" userId="72f663d3cb255203" providerId="LiveId" clId="{DBCB5972-9E2B-4C5A-BD61-7A8A55AEE4A1}" dt="2023-10-15T14:51:26.704" v="295" actId="20577"/>
          <ac:spMkLst>
            <pc:docMk/>
            <pc:sldMk cId="1161124655" sldId="285"/>
            <ac:spMk id="52" creationId="{8DF574A6-5331-CC36-5114-4F02FF278076}"/>
          </ac:spMkLst>
        </pc:spChg>
        <pc:spChg chg="mod">
          <ac:chgData name="수은 허" userId="72f663d3cb255203" providerId="LiveId" clId="{DBCB5972-9E2B-4C5A-BD61-7A8A55AEE4A1}" dt="2023-10-15T14:51:08.265" v="289" actId="1076"/>
          <ac:spMkLst>
            <pc:docMk/>
            <pc:sldMk cId="1161124655" sldId="285"/>
            <ac:spMk id="54" creationId="{ADA4DB91-3435-94B2-A8D2-ADB3D1D71E82}"/>
          </ac:spMkLst>
        </pc:spChg>
        <pc:spChg chg="del">
          <ac:chgData name="수은 허" userId="72f663d3cb255203" providerId="LiveId" clId="{DBCB5972-9E2B-4C5A-BD61-7A8A55AEE4A1}" dt="2023-10-15T14:50:20.718" v="283" actId="478"/>
          <ac:spMkLst>
            <pc:docMk/>
            <pc:sldMk cId="1161124655" sldId="285"/>
            <ac:spMk id="57" creationId="{F0332BE0-33E7-7218-FB93-DA280FE40DA4}"/>
          </ac:spMkLst>
        </pc:spChg>
        <pc:picChg chg="add del mod ord">
          <ac:chgData name="수은 허" userId="72f663d3cb255203" providerId="LiveId" clId="{DBCB5972-9E2B-4C5A-BD61-7A8A55AEE4A1}" dt="2023-10-15T14:43:37.540" v="236" actId="478"/>
          <ac:picMkLst>
            <pc:docMk/>
            <pc:sldMk cId="1161124655" sldId="285"/>
            <ac:picMk id="2" creationId="{4D80DC2B-C419-304C-0D19-F1E51DA546B5}"/>
          </ac:picMkLst>
        </pc:picChg>
        <pc:picChg chg="del ord">
          <ac:chgData name="수은 허" userId="72f663d3cb255203" providerId="LiveId" clId="{DBCB5972-9E2B-4C5A-BD61-7A8A55AEE4A1}" dt="2023-10-13T19:50:53.373" v="35" actId="478"/>
          <ac:picMkLst>
            <pc:docMk/>
            <pc:sldMk cId="1161124655" sldId="285"/>
            <ac:picMk id="3" creationId="{A05ABF21-7475-198B-A54A-82B7A4121C2B}"/>
          </ac:picMkLst>
        </pc:picChg>
        <pc:picChg chg="add mod">
          <ac:chgData name="수은 허" userId="72f663d3cb255203" providerId="LiveId" clId="{DBCB5972-9E2B-4C5A-BD61-7A8A55AEE4A1}" dt="2023-10-15T14:53:55.049" v="336" actId="1076"/>
          <ac:picMkLst>
            <pc:docMk/>
            <pc:sldMk cId="1161124655" sldId="285"/>
            <ac:picMk id="4" creationId="{57784EFB-8519-5ED7-131D-0BDA672DCC44}"/>
          </ac:picMkLst>
        </pc:picChg>
        <pc:picChg chg="add mod ord">
          <ac:chgData name="수은 허" userId="72f663d3cb255203" providerId="LiveId" clId="{DBCB5972-9E2B-4C5A-BD61-7A8A55AEE4A1}" dt="2023-10-15T14:50:00.211" v="281" actId="167"/>
          <ac:picMkLst>
            <pc:docMk/>
            <pc:sldMk cId="1161124655" sldId="285"/>
            <ac:picMk id="7" creationId="{E9EE3B98-2B2B-C844-93A0-C557207946EF}"/>
          </ac:picMkLst>
        </pc:picChg>
      </pc:sldChg>
      <pc:sldChg chg="modSp add del mod">
        <pc:chgData name="수은 허" userId="72f663d3cb255203" providerId="LiveId" clId="{DBCB5972-9E2B-4C5A-BD61-7A8A55AEE4A1}" dt="2023-10-15T14:53:53.883" v="334"/>
        <pc:sldMkLst>
          <pc:docMk/>
          <pc:sldMk cId="78109922" sldId="286"/>
        </pc:sldMkLst>
        <pc:spChg chg="mod">
          <ac:chgData name="수은 허" userId="72f663d3cb255203" providerId="LiveId" clId="{DBCB5972-9E2B-4C5A-BD61-7A8A55AEE4A1}" dt="2023-10-15T14:53:40.787" v="332" actId="1076"/>
          <ac:spMkLst>
            <pc:docMk/>
            <pc:sldMk cId="78109922" sldId="286"/>
            <ac:spMk id="9" creationId="{747DAEE1-D4F7-7A56-0E54-3EBAA21E1D4A}"/>
          </ac:spMkLst>
        </pc:spChg>
      </pc:sldChg>
      <pc:sldChg chg="addSp delSp modSp add del mod addCm delCm modNotesTx">
        <pc:chgData name="수은 허" userId="72f663d3cb255203" providerId="LiveId" clId="{DBCB5972-9E2B-4C5A-BD61-7A8A55AEE4A1}" dt="2023-10-29T18:22:10.826" v="7840"/>
        <pc:sldMkLst>
          <pc:docMk/>
          <pc:sldMk cId="1974150737" sldId="286"/>
        </pc:sldMkLst>
        <pc:spChg chg="add del mod">
          <ac:chgData name="수은 허" userId="72f663d3cb255203" providerId="LiveId" clId="{DBCB5972-9E2B-4C5A-BD61-7A8A55AEE4A1}" dt="2023-10-15T15:10:33.395" v="853" actId="478"/>
          <ac:spMkLst>
            <pc:docMk/>
            <pc:sldMk cId="1974150737" sldId="286"/>
            <ac:spMk id="2" creationId="{7AF69B12-3F00-2EC3-C0FC-E86C063EA478}"/>
          </ac:spMkLst>
        </pc:spChg>
        <pc:spChg chg="add del mod">
          <ac:chgData name="수은 허" userId="72f663d3cb255203" providerId="LiveId" clId="{DBCB5972-9E2B-4C5A-BD61-7A8A55AEE4A1}" dt="2023-10-27T19:15:23.129" v="6921" actId="11529"/>
          <ac:spMkLst>
            <pc:docMk/>
            <pc:sldMk cId="1974150737" sldId="286"/>
            <ac:spMk id="3" creationId="{9D39A702-DD3F-EF31-9C83-D6BDCFE97814}"/>
          </ac:spMkLst>
        </pc:spChg>
        <pc:spChg chg="add del mod">
          <ac:chgData name="수은 허" userId="72f663d3cb255203" providerId="LiveId" clId="{DBCB5972-9E2B-4C5A-BD61-7A8A55AEE4A1}" dt="2023-10-15T15:10:31.811" v="851" actId="478"/>
          <ac:spMkLst>
            <pc:docMk/>
            <pc:sldMk cId="1974150737" sldId="286"/>
            <ac:spMk id="3" creationId="{DB52B434-ADF4-7F4E-0034-E7A434EA9878}"/>
          </ac:spMkLst>
        </pc:spChg>
        <pc:spChg chg="add del mod">
          <ac:chgData name="수은 허" userId="72f663d3cb255203" providerId="LiveId" clId="{DBCB5972-9E2B-4C5A-BD61-7A8A55AEE4A1}" dt="2023-10-22T16:16:24.152" v="3766"/>
          <ac:spMkLst>
            <pc:docMk/>
            <pc:sldMk cId="1974150737" sldId="286"/>
            <ac:spMk id="3" creationId="{F4DA1D1F-B32A-0AA1-9A5B-229B344F1777}"/>
          </ac:spMkLst>
        </pc:spChg>
        <pc:spChg chg="mod">
          <ac:chgData name="수은 허" userId="72f663d3cb255203" providerId="LiveId" clId="{DBCB5972-9E2B-4C5A-BD61-7A8A55AEE4A1}" dt="2023-10-15T15:23:34.054" v="949" actId="2711"/>
          <ac:spMkLst>
            <pc:docMk/>
            <pc:sldMk cId="1974150737" sldId="286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29T18:04:46.519" v="7606" actId="1076"/>
          <ac:spMkLst>
            <pc:docMk/>
            <pc:sldMk cId="1974150737" sldId="286"/>
            <ac:spMk id="8" creationId="{71A91F11-8072-6724-721F-857C765D83B3}"/>
          </ac:spMkLst>
        </pc:spChg>
        <pc:spChg chg="del mod">
          <ac:chgData name="수은 허" userId="72f663d3cb255203" providerId="LiveId" clId="{DBCB5972-9E2B-4C5A-BD61-7A8A55AEE4A1}" dt="2023-10-15T15:13:09.555" v="872" actId="478"/>
          <ac:spMkLst>
            <pc:docMk/>
            <pc:sldMk cId="1974150737" sldId="286"/>
            <ac:spMk id="9" creationId="{747DAEE1-D4F7-7A56-0E54-3EBAA21E1D4A}"/>
          </ac:spMkLst>
        </pc:spChg>
        <pc:spChg chg="mod">
          <ac:chgData name="수은 허" userId="72f663d3cb255203" providerId="LiveId" clId="{DBCB5972-9E2B-4C5A-BD61-7A8A55AEE4A1}" dt="2023-10-22T16:16:40.203" v="3774"/>
          <ac:spMkLst>
            <pc:docMk/>
            <pc:sldMk cId="1974150737" sldId="286"/>
            <ac:spMk id="9" creationId="{A851DEFA-94E8-78B8-FE4C-EFE592B9EE25}"/>
          </ac:spMkLst>
        </pc:spChg>
        <pc:spChg chg="add del mod topLvl">
          <ac:chgData name="수은 허" userId="72f663d3cb255203" providerId="LiveId" clId="{DBCB5972-9E2B-4C5A-BD61-7A8A55AEE4A1}" dt="2023-10-16T15:57:14.875" v="1950" actId="1076"/>
          <ac:spMkLst>
            <pc:docMk/>
            <pc:sldMk cId="1974150737" sldId="286"/>
            <ac:spMk id="10" creationId="{D8F54D56-418C-4841-EDD8-5F6C14C341F2}"/>
          </ac:spMkLst>
        </pc:spChg>
        <pc:spChg chg="mod">
          <ac:chgData name="수은 허" userId="72f663d3cb255203" providerId="LiveId" clId="{DBCB5972-9E2B-4C5A-BD61-7A8A55AEE4A1}" dt="2023-10-22T16:17:40.786" v="3836" actId="2711"/>
          <ac:spMkLst>
            <pc:docMk/>
            <pc:sldMk cId="1974150737" sldId="286"/>
            <ac:spMk id="11" creationId="{31F0E350-2DFF-CB24-7D1D-23DB4AEA371C}"/>
          </ac:spMkLst>
        </pc:spChg>
        <pc:spChg chg="del mod">
          <ac:chgData name="수은 허" userId="72f663d3cb255203" providerId="LiveId" clId="{DBCB5972-9E2B-4C5A-BD61-7A8A55AEE4A1}" dt="2023-10-15T15:11:19.701" v="858" actId="478"/>
          <ac:spMkLst>
            <pc:docMk/>
            <pc:sldMk cId="1974150737" sldId="286"/>
            <ac:spMk id="12" creationId="{A3823CD6-7157-C7F8-646F-6698579037B8}"/>
          </ac:spMkLst>
        </pc:spChg>
        <pc:spChg chg="add del mod">
          <ac:chgData name="수은 허" userId="72f663d3cb255203" providerId="LiveId" clId="{DBCB5972-9E2B-4C5A-BD61-7A8A55AEE4A1}" dt="2023-10-27T19:15:22.449" v="6919" actId="11529"/>
          <ac:spMkLst>
            <pc:docMk/>
            <pc:sldMk cId="1974150737" sldId="286"/>
            <ac:spMk id="12" creationId="{E560A94F-4B95-83C1-8861-3304E18B153B}"/>
          </ac:spMkLst>
        </pc:spChg>
        <pc:spChg chg="mod ord topLvl">
          <ac:chgData name="수은 허" userId="72f663d3cb255203" providerId="LiveId" clId="{DBCB5972-9E2B-4C5A-BD61-7A8A55AEE4A1}" dt="2023-10-15T15:30:05.842" v="1026" actId="1076"/>
          <ac:spMkLst>
            <pc:docMk/>
            <pc:sldMk cId="1974150737" sldId="286"/>
            <ac:spMk id="14" creationId="{FE6F883F-7564-7375-3B24-B15163D95A17}"/>
          </ac:spMkLst>
        </pc:spChg>
        <pc:spChg chg="del mod topLvl">
          <ac:chgData name="수은 허" userId="72f663d3cb255203" providerId="LiveId" clId="{DBCB5972-9E2B-4C5A-BD61-7A8A55AEE4A1}" dt="2023-10-15T15:13:28.435" v="874" actId="478"/>
          <ac:spMkLst>
            <pc:docMk/>
            <pc:sldMk cId="1974150737" sldId="286"/>
            <ac:spMk id="15" creationId="{C7BA419E-BD28-8CEF-C45A-31342AECF0EF}"/>
          </ac:spMkLst>
        </pc:spChg>
        <pc:spChg chg="add mod">
          <ac:chgData name="수은 허" userId="72f663d3cb255203" providerId="LiveId" clId="{DBCB5972-9E2B-4C5A-BD61-7A8A55AEE4A1}" dt="2023-10-29T18:21:51.016" v="7838" actId="1076"/>
          <ac:spMkLst>
            <pc:docMk/>
            <pc:sldMk cId="1974150737" sldId="286"/>
            <ac:spMk id="17" creationId="{56916FD8-FE69-5BD4-7AB0-863E08D2CA4D}"/>
          </ac:spMkLst>
        </pc:spChg>
        <pc:spChg chg="add mod">
          <ac:chgData name="수은 허" userId="72f663d3cb255203" providerId="LiveId" clId="{DBCB5972-9E2B-4C5A-BD61-7A8A55AEE4A1}" dt="2023-10-29T18:21:56.698" v="7839" actId="1076"/>
          <ac:spMkLst>
            <pc:docMk/>
            <pc:sldMk cId="1974150737" sldId="286"/>
            <ac:spMk id="18" creationId="{E91B8293-DF9F-167E-8B0F-107B307F793A}"/>
          </ac:spMkLst>
        </pc:spChg>
        <pc:spChg chg="add mod ord">
          <ac:chgData name="수은 허" userId="72f663d3cb255203" providerId="LiveId" clId="{DBCB5972-9E2B-4C5A-BD61-7A8A55AEE4A1}" dt="2023-10-15T15:32:43.016" v="1070" actId="1076"/>
          <ac:spMkLst>
            <pc:docMk/>
            <pc:sldMk cId="1974150737" sldId="286"/>
            <ac:spMk id="19" creationId="{73D73753-08E0-1471-F86A-248DEEC77DE0}"/>
          </ac:spMkLst>
        </pc:spChg>
        <pc:spChg chg="add del mod">
          <ac:chgData name="수은 허" userId="72f663d3cb255203" providerId="LiveId" clId="{DBCB5972-9E2B-4C5A-BD61-7A8A55AEE4A1}" dt="2023-10-15T15:28:48.892" v="1005"/>
          <ac:spMkLst>
            <pc:docMk/>
            <pc:sldMk cId="1974150737" sldId="286"/>
            <ac:spMk id="20" creationId="{8EF180B8-5E3E-6C9E-7C35-89A673F163E9}"/>
          </ac:spMkLst>
        </pc:spChg>
        <pc:spChg chg="add del mod">
          <ac:chgData name="수은 허" userId="72f663d3cb255203" providerId="LiveId" clId="{DBCB5972-9E2B-4C5A-BD61-7A8A55AEE4A1}" dt="2023-10-15T15:30:45.595" v="1039" actId="47"/>
          <ac:spMkLst>
            <pc:docMk/>
            <pc:sldMk cId="1974150737" sldId="286"/>
            <ac:spMk id="21" creationId="{2A4D7557-336C-2BDB-89AB-5A8B94B4697E}"/>
          </ac:spMkLst>
        </pc:spChg>
        <pc:spChg chg="add del mod">
          <ac:chgData name="수은 허" userId="72f663d3cb255203" providerId="LiveId" clId="{DBCB5972-9E2B-4C5A-BD61-7A8A55AEE4A1}" dt="2023-10-15T15:28:48.892" v="1005"/>
          <ac:spMkLst>
            <pc:docMk/>
            <pc:sldMk cId="1974150737" sldId="286"/>
            <ac:spMk id="22" creationId="{92427E4E-0E66-4594-5F26-2B0195550C04}"/>
          </ac:spMkLst>
        </pc:spChg>
        <pc:spChg chg="mod">
          <ac:chgData name="수은 허" userId="72f663d3cb255203" providerId="LiveId" clId="{DBCB5972-9E2B-4C5A-BD61-7A8A55AEE4A1}" dt="2023-10-15T15:26:58.438" v="964"/>
          <ac:spMkLst>
            <pc:docMk/>
            <pc:sldMk cId="1974150737" sldId="286"/>
            <ac:spMk id="23" creationId="{6AEA677A-B535-6BCC-FC00-07AF40A4C53F}"/>
          </ac:spMkLst>
        </pc:spChg>
        <pc:spChg chg="add del mod">
          <ac:chgData name="수은 허" userId="72f663d3cb255203" providerId="LiveId" clId="{DBCB5972-9E2B-4C5A-BD61-7A8A55AEE4A1}" dt="2023-10-15T15:27:23.027" v="969" actId="767"/>
          <ac:spMkLst>
            <pc:docMk/>
            <pc:sldMk cId="1974150737" sldId="286"/>
            <ac:spMk id="24" creationId="{151CDC29-9BD7-9E73-BDB5-43B1BCCB8DB0}"/>
          </ac:spMkLst>
        </pc:spChg>
        <pc:spChg chg="mod">
          <ac:chgData name="수은 허" userId="72f663d3cb255203" providerId="LiveId" clId="{DBCB5972-9E2B-4C5A-BD61-7A8A55AEE4A1}" dt="2023-10-15T15:27:50.091" v="979"/>
          <ac:spMkLst>
            <pc:docMk/>
            <pc:sldMk cId="1974150737" sldId="286"/>
            <ac:spMk id="25" creationId="{DF0261FD-ABF3-7291-BE7D-5607C4BDEE83}"/>
          </ac:spMkLst>
        </pc:spChg>
        <pc:spChg chg="mod">
          <ac:chgData name="수은 허" userId="72f663d3cb255203" providerId="LiveId" clId="{DBCB5972-9E2B-4C5A-BD61-7A8A55AEE4A1}" dt="2023-10-15T15:28:26.424" v="996"/>
          <ac:spMkLst>
            <pc:docMk/>
            <pc:sldMk cId="1974150737" sldId="286"/>
            <ac:spMk id="26" creationId="{5458248B-1ABB-5220-E9DA-22B517F191B5}"/>
          </ac:spMkLst>
        </pc:spChg>
        <pc:spChg chg="add del mod ord">
          <ac:chgData name="수은 허" userId="72f663d3cb255203" providerId="LiveId" clId="{DBCB5972-9E2B-4C5A-BD61-7A8A55AEE4A1}" dt="2023-10-27T19:15:23.681" v="6922" actId="478"/>
          <ac:spMkLst>
            <pc:docMk/>
            <pc:sldMk cId="1974150737" sldId="286"/>
            <ac:spMk id="27" creationId="{D76F7543-2143-0FF5-6B88-304B635A6958}"/>
          </ac:spMkLst>
        </pc:spChg>
        <pc:spChg chg="add mod">
          <ac:chgData name="수은 허" userId="72f663d3cb255203" providerId="LiveId" clId="{DBCB5972-9E2B-4C5A-BD61-7A8A55AEE4A1}" dt="2023-10-22T16:15:27.145" v="3760" actId="207"/>
          <ac:spMkLst>
            <pc:docMk/>
            <pc:sldMk cId="1974150737" sldId="286"/>
            <ac:spMk id="28" creationId="{A088D9C6-CF4E-C129-27B5-13F7334BC5D2}"/>
          </ac:spMkLst>
        </pc:spChg>
        <pc:spChg chg="add mod">
          <ac:chgData name="수은 허" userId="72f663d3cb255203" providerId="LiveId" clId="{DBCB5972-9E2B-4C5A-BD61-7A8A55AEE4A1}" dt="2023-10-15T15:29:27.304" v="1016" actId="571"/>
          <ac:spMkLst>
            <pc:docMk/>
            <pc:sldMk cId="1974150737" sldId="286"/>
            <ac:spMk id="29" creationId="{F7B37E6D-97F3-4987-C71D-33B3419C3F50}"/>
          </ac:spMkLst>
        </pc:spChg>
        <pc:spChg chg="add mod">
          <ac:chgData name="수은 허" userId="72f663d3cb255203" providerId="LiveId" clId="{DBCB5972-9E2B-4C5A-BD61-7A8A55AEE4A1}" dt="2023-10-15T15:29:27.304" v="1016" actId="571"/>
          <ac:spMkLst>
            <pc:docMk/>
            <pc:sldMk cId="1974150737" sldId="286"/>
            <ac:spMk id="30" creationId="{894EE560-B0D0-51B2-0559-414C7A1E0535}"/>
          </ac:spMkLst>
        </pc:spChg>
        <pc:spChg chg="add mod ord">
          <ac:chgData name="수은 허" userId="72f663d3cb255203" providerId="LiveId" clId="{DBCB5972-9E2B-4C5A-BD61-7A8A55AEE4A1}" dt="2023-10-16T15:57:50.391" v="1954" actId="2711"/>
          <ac:spMkLst>
            <pc:docMk/>
            <pc:sldMk cId="1974150737" sldId="286"/>
            <ac:spMk id="31" creationId="{3CF8AF9A-BC73-6C97-F9D2-98681491B238}"/>
          </ac:spMkLst>
        </pc:spChg>
        <pc:spChg chg="add mod">
          <ac:chgData name="수은 허" userId="72f663d3cb255203" providerId="LiveId" clId="{DBCB5972-9E2B-4C5A-BD61-7A8A55AEE4A1}" dt="2023-10-16T15:57:53.766" v="1955" actId="14100"/>
          <ac:spMkLst>
            <pc:docMk/>
            <pc:sldMk cId="1974150737" sldId="286"/>
            <ac:spMk id="32" creationId="{72AACCAF-7084-26F4-67F2-A10133EF706F}"/>
          </ac:spMkLst>
        </pc:spChg>
        <pc:spChg chg="add del mod">
          <ac:chgData name="수은 허" userId="72f663d3cb255203" providerId="LiveId" clId="{DBCB5972-9E2B-4C5A-BD61-7A8A55AEE4A1}" dt="2023-10-15T15:35:21.434" v="1117" actId="11529"/>
          <ac:spMkLst>
            <pc:docMk/>
            <pc:sldMk cId="1974150737" sldId="286"/>
            <ac:spMk id="33" creationId="{56E9A899-5262-68F6-4BFE-183D9855CA01}"/>
          </ac:spMkLst>
        </pc:spChg>
        <pc:spChg chg="add del mod">
          <ac:chgData name="수은 허" userId="72f663d3cb255203" providerId="LiveId" clId="{DBCB5972-9E2B-4C5A-BD61-7A8A55AEE4A1}" dt="2023-10-15T15:35:20.768" v="1115" actId="11529"/>
          <ac:spMkLst>
            <pc:docMk/>
            <pc:sldMk cId="1974150737" sldId="286"/>
            <ac:spMk id="34" creationId="{1EC96CAC-B565-6B20-625A-8A3A7C73C789}"/>
          </ac:spMkLst>
        </pc:spChg>
        <pc:spChg chg="mod">
          <ac:chgData name="수은 허" userId="72f663d3cb255203" providerId="LiveId" clId="{DBCB5972-9E2B-4C5A-BD61-7A8A55AEE4A1}" dt="2023-10-15T15:33:43.039" v="1076"/>
          <ac:spMkLst>
            <pc:docMk/>
            <pc:sldMk cId="1974150737" sldId="286"/>
            <ac:spMk id="35" creationId="{EF819944-A7B1-A151-22CC-BE43C3DB00ED}"/>
          </ac:spMkLst>
        </pc:spChg>
        <pc:spChg chg="mod">
          <ac:chgData name="수은 허" userId="72f663d3cb255203" providerId="LiveId" clId="{DBCB5972-9E2B-4C5A-BD61-7A8A55AEE4A1}" dt="2023-10-15T15:33:57.624" v="1081"/>
          <ac:spMkLst>
            <pc:docMk/>
            <pc:sldMk cId="1974150737" sldId="286"/>
            <ac:spMk id="36" creationId="{278A3853-E6EC-5053-3822-9D266259A1C5}"/>
          </ac:spMkLst>
        </pc:spChg>
        <pc:spChg chg="mod">
          <ac:chgData name="수은 허" userId="72f663d3cb255203" providerId="LiveId" clId="{DBCB5972-9E2B-4C5A-BD61-7A8A55AEE4A1}" dt="2023-10-15T15:35:19.340" v="1111"/>
          <ac:spMkLst>
            <pc:docMk/>
            <pc:sldMk cId="1974150737" sldId="286"/>
            <ac:spMk id="37" creationId="{6B3BBA29-386F-AE16-A2DB-F67AA0C9A339}"/>
          </ac:spMkLst>
        </pc:spChg>
        <pc:spChg chg="add mod">
          <ac:chgData name="수은 허" userId="72f663d3cb255203" providerId="LiveId" clId="{DBCB5972-9E2B-4C5A-BD61-7A8A55AEE4A1}" dt="2023-10-15T15:34:48.340" v="1095" actId="571"/>
          <ac:spMkLst>
            <pc:docMk/>
            <pc:sldMk cId="1974150737" sldId="286"/>
            <ac:spMk id="38" creationId="{BAE3EF2F-030F-6EA1-3E64-03AB57457CEE}"/>
          </ac:spMkLst>
        </pc:spChg>
        <pc:spChg chg="del">
          <ac:chgData name="수은 허" userId="72f663d3cb255203" providerId="LiveId" clId="{DBCB5972-9E2B-4C5A-BD61-7A8A55AEE4A1}" dt="2023-10-15T15:07:52.492" v="831" actId="478"/>
          <ac:spMkLst>
            <pc:docMk/>
            <pc:sldMk cId="1974150737" sldId="286"/>
            <ac:spMk id="52" creationId="{8DF574A6-5331-CC36-5114-4F02FF278076}"/>
          </ac:spMkLst>
        </pc:spChg>
        <pc:spChg chg="del mod">
          <ac:chgData name="수은 허" userId="72f663d3cb255203" providerId="LiveId" clId="{DBCB5972-9E2B-4C5A-BD61-7A8A55AEE4A1}" dt="2023-10-15T15:07:51.406" v="830" actId="478"/>
          <ac:spMkLst>
            <pc:docMk/>
            <pc:sldMk cId="1974150737" sldId="286"/>
            <ac:spMk id="54" creationId="{ADA4DB91-3435-94B2-A8D2-ADB3D1D71E82}"/>
          </ac:spMkLst>
        </pc:spChg>
        <pc:grpChg chg="add mod">
          <ac:chgData name="수은 허" userId="72f663d3cb255203" providerId="LiveId" clId="{DBCB5972-9E2B-4C5A-BD61-7A8A55AEE4A1}" dt="2023-10-22T16:16:40.203" v="3774"/>
          <ac:grpSpMkLst>
            <pc:docMk/>
            <pc:sldMk cId="1974150737" sldId="286"/>
            <ac:grpSpMk id="4" creationId="{F717F315-D11F-AC51-8974-0B81106352AE}"/>
          </ac:grpSpMkLst>
        </pc:grpChg>
        <pc:grpChg chg="add del mod ord">
          <ac:chgData name="수은 허" userId="72f663d3cb255203" providerId="LiveId" clId="{DBCB5972-9E2B-4C5A-BD61-7A8A55AEE4A1}" dt="2023-10-16T15:57:12.729" v="1949" actId="1076"/>
          <ac:grpSpMkLst>
            <pc:docMk/>
            <pc:sldMk cId="1974150737" sldId="286"/>
            <ac:grpSpMk id="6" creationId="{0162356B-21FD-5490-1B91-5504DE4B46FD}"/>
          </ac:grpSpMkLst>
        </pc:grpChg>
        <pc:grpChg chg="add del mod">
          <ac:chgData name="수은 허" userId="72f663d3cb255203" providerId="LiveId" clId="{DBCB5972-9E2B-4C5A-BD61-7A8A55AEE4A1}" dt="2023-10-15T15:13:28.435" v="874" actId="478"/>
          <ac:grpSpMkLst>
            <pc:docMk/>
            <pc:sldMk cId="1974150737" sldId="286"/>
            <ac:grpSpMk id="13" creationId="{78698C43-7EEE-41FD-D58F-3734D5D1EB7F}"/>
          </ac:grpSpMkLst>
        </pc:grpChg>
        <pc:picChg chg="add mod">
          <ac:chgData name="수은 허" userId="72f663d3cb255203" providerId="LiveId" clId="{DBCB5972-9E2B-4C5A-BD61-7A8A55AEE4A1}" dt="2023-10-16T15:58:01.469" v="1957"/>
          <ac:picMkLst>
            <pc:docMk/>
            <pc:sldMk cId="1974150737" sldId="286"/>
            <ac:picMk id="2" creationId="{30F2A5A4-4B3C-DB0A-2B38-6318B4A221D7}"/>
          </ac:picMkLst>
        </pc:picChg>
        <pc:picChg chg="del mod">
          <ac:chgData name="수은 허" userId="72f663d3cb255203" providerId="LiveId" clId="{DBCB5972-9E2B-4C5A-BD61-7A8A55AEE4A1}" dt="2023-10-16T15:57:58.142" v="1956" actId="478"/>
          <ac:picMkLst>
            <pc:docMk/>
            <pc:sldMk cId="1974150737" sldId="286"/>
            <ac:picMk id="4" creationId="{57784EFB-8519-5ED7-131D-0BDA672DCC44}"/>
          </ac:picMkLst>
        </pc:picChg>
        <pc:picChg chg="ord">
          <ac:chgData name="수은 허" userId="72f663d3cb255203" providerId="LiveId" clId="{DBCB5972-9E2B-4C5A-BD61-7A8A55AEE4A1}" dt="2023-10-15T15:29:46.415" v="1021" actId="167"/>
          <ac:picMkLst>
            <pc:docMk/>
            <pc:sldMk cId="1974150737" sldId="286"/>
            <ac:picMk id="7" creationId="{E9EE3B98-2B2B-C844-93A0-C557207946EF}"/>
          </ac:picMkLst>
        </pc:picChg>
        <pc:picChg chg="add del mod topLvl">
          <ac:chgData name="수은 허" userId="72f663d3cb255203" providerId="LiveId" clId="{DBCB5972-9E2B-4C5A-BD61-7A8A55AEE4A1}" dt="2023-10-16T15:56:07.557" v="1934" actId="478"/>
          <ac:picMkLst>
            <pc:docMk/>
            <pc:sldMk cId="1974150737" sldId="286"/>
            <ac:picMk id="11" creationId="{53A4B082-9C69-8324-642B-798721BD3928}"/>
          </ac:picMkLst>
        </pc:picChg>
        <pc:picChg chg="del mod">
          <ac:chgData name="수은 허" userId="72f663d3cb255203" providerId="LiveId" clId="{DBCB5972-9E2B-4C5A-BD61-7A8A55AEE4A1}" dt="2023-10-15T15:13:27.023" v="873" actId="478"/>
          <ac:picMkLst>
            <pc:docMk/>
            <pc:sldMk cId="1974150737" sldId="286"/>
            <ac:picMk id="16" creationId="{77C41C1D-8370-4477-0A4E-B2552786E9FD}"/>
          </ac:picMkLst>
        </pc:picChg>
        <pc:picChg chg="add del mod">
          <ac:chgData name="수은 허" userId="72f663d3cb255203" providerId="LiveId" clId="{DBCB5972-9E2B-4C5A-BD61-7A8A55AEE4A1}" dt="2023-10-15T15:13:09.555" v="872" actId="478"/>
          <ac:picMkLst>
            <pc:docMk/>
            <pc:sldMk cId="1974150737" sldId="286"/>
            <ac:picMk id="2050" creationId="{006CD289-C36F-44E6-110D-7DCFEC941A73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29T18:22:10.826" v="7840"/>
              <pc2:cmMkLst xmlns:pc2="http://schemas.microsoft.com/office/powerpoint/2019/9/main/command">
                <pc:docMk/>
                <pc:sldMk cId="1974150737" sldId="286"/>
                <pc2:cmMk id="{C89B0E4F-78C7-4E64-9A7A-B933A4F655A7}"/>
              </pc2:cmMkLst>
            </pc226:cmChg>
          </p:ext>
        </pc:extLst>
      </pc:sldChg>
      <pc:sldChg chg="add del">
        <pc:chgData name="수은 허" userId="72f663d3cb255203" providerId="LiveId" clId="{DBCB5972-9E2B-4C5A-BD61-7A8A55AEE4A1}" dt="2023-10-15T14:57:07.485" v="396"/>
        <pc:sldMkLst>
          <pc:docMk/>
          <pc:sldMk cId="73115359" sldId="287"/>
        </pc:sldMkLst>
      </pc:sldChg>
      <pc:sldChg chg="addSp delSp modSp add del mod">
        <pc:chgData name="수은 허" userId="72f663d3cb255203" providerId="LiveId" clId="{DBCB5972-9E2B-4C5A-BD61-7A8A55AEE4A1}" dt="2023-10-15T15:05:19.855" v="797" actId="47"/>
        <pc:sldMkLst>
          <pc:docMk/>
          <pc:sldMk cId="941339264" sldId="287"/>
        </pc:sldMkLst>
        <pc:spChg chg="add mod ord">
          <ac:chgData name="수은 허" userId="72f663d3cb255203" providerId="LiveId" clId="{DBCB5972-9E2B-4C5A-BD61-7A8A55AEE4A1}" dt="2023-10-15T15:04:27.335" v="792" actId="207"/>
          <ac:spMkLst>
            <pc:docMk/>
            <pc:sldMk cId="941339264" sldId="287"/>
            <ac:spMk id="3" creationId="{2F767471-10A0-6CED-17CA-99E0335BF34A}"/>
          </ac:spMkLst>
        </pc:spChg>
        <pc:spChg chg="del mod">
          <ac:chgData name="수은 허" userId="72f663d3cb255203" providerId="LiveId" clId="{DBCB5972-9E2B-4C5A-BD61-7A8A55AEE4A1}" dt="2023-10-15T15:00:53.556" v="440" actId="478"/>
          <ac:spMkLst>
            <pc:docMk/>
            <pc:sldMk cId="941339264" sldId="287"/>
            <ac:spMk id="5" creationId="{8142E8ED-38FC-D19F-CE11-131CCC1648BA}"/>
          </ac:spMkLst>
        </pc:spChg>
        <pc:spChg chg="mod">
          <ac:chgData name="수은 허" userId="72f663d3cb255203" providerId="LiveId" clId="{DBCB5972-9E2B-4C5A-BD61-7A8A55AEE4A1}" dt="2023-10-15T15:00:51.227" v="439"/>
          <ac:spMkLst>
            <pc:docMk/>
            <pc:sldMk cId="941339264" sldId="287"/>
            <ac:spMk id="6" creationId="{FA5CCBD5-E209-150D-51D2-FA406B0AE34F}"/>
          </ac:spMkLst>
        </pc:spChg>
        <pc:spChg chg="mod">
          <ac:chgData name="수은 허" userId="72f663d3cb255203" providerId="LiveId" clId="{DBCB5972-9E2B-4C5A-BD61-7A8A55AEE4A1}" dt="2023-10-15T15:01:00.372" v="441" actId="1076"/>
          <ac:spMkLst>
            <pc:docMk/>
            <pc:sldMk cId="941339264" sldId="287"/>
            <ac:spMk id="62" creationId="{657F4FE7-D8F2-8CD8-A0C1-E7DDC922BC0F}"/>
          </ac:spMkLst>
        </pc:spChg>
        <pc:spChg chg="mod">
          <ac:chgData name="수은 허" userId="72f663d3cb255203" providerId="LiveId" clId="{DBCB5972-9E2B-4C5A-BD61-7A8A55AEE4A1}" dt="2023-10-15T15:00:22.353" v="428" actId="1076"/>
          <ac:spMkLst>
            <pc:docMk/>
            <pc:sldMk cId="941339264" sldId="287"/>
            <ac:spMk id="63" creationId="{CD42261C-AE11-2663-D933-B2880C62A967}"/>
          </ac:spMkLst>
        </pc:spChg>
        <pc:spChg chg="mod">
          <ac:chgData name="수은 허" userId="72f663d3cb255203" providerId="LiveId" clId="{DBCB5972-9E2B-4C5A-BD61-7A8A55AEE4A1}" dt="2023-10-15T15:00:13.673" v="425" actId="1076"/>
          <ac:spMkLst>
            <pc:docMk/>
            <pc:sldMk cId="941339264" sldId="287"/>
            <ac:spMk id="64" creationId="{47DE801A-E560-A582-52F4-00C4ACDAB3A5}"/>
          </ac:spMkLst>
        </pc:spChg>
        <pc:spChg chg="mod">
          <ac:chgData name="수은 허" userId="72f663d3cb255203" providerId="LiveId" clId="{DBCB5972-9E2B-4C5A-BD61-7A8A55AEE4A1}" dt="2023-10-15T15:00:17.067" v="426" actId="1076"/>
          <ac:spMkLst>
            <pc:docMk/>
            <pc:sldMk cId="941339264" sldId="287"/>
            <ac:spMk id="65" creationId="{8F3231C0-9BEE-D0A6-5D95-D1F4B6E98CE7}"/>
          </ac:spMkLst>
        </pc:spChg>
        <pc:spChg chg="mod">
          <ac:chgData name="수은 허" userId="72f663d3cb255203" providerId="LiveId" clId="{DBCB5972-9E2B-4C5A-BD61-7A8A55AEE4A1}" dt="2023-10-15T15:00:01.547" v="421" actId="1076"/>
          <ac:spMkLst>
            <pc:docMk/>
            <pc:sldMk cId="941339264" sldId="287"/>
            <ac:spMk id="66" creationId="{80E5609F-74F9-360A-7504-A03EFE74DB84}"/>
          </ac:spMkLst>
        </pc:spChg>
        <pc:spChg chg="mod">
          <ac:chgData name="수은 허" userId="72f663d3cb255203" providerId="LiveId" clId="{DBCB5972-9E2B-4C5A-BD61-7A8A55AEE4A1}" dt="2023-10-15T15:00:11.178" v="424" actId="1076"/>
          <ac:spMkLst>
            <pc:docMk/>
            <pc:sldMk cId="941339264" sldId="287"/>
            <ac:spMk id="67" creationId="{2B50B604-9599-4D3D-E2D8-2C1F7481485B}"/>
          </ac:spMkLst>
        </pc:spChg>
        <pc:spChg chg="mod">
          <ac:chgData name="수은 허" userId="72f663d3cb255203" providerId="LiveId" clId="{DBCB5972-9E2B-4C5A-BD61-7A8A55AEE4A1}" dt="2023-10-15T14:59:59.101" v="420" actId="1076"/>
          <ac:spMkLst>
            <pc:docMk/>
            <pc:sldMk cId="941339264" sldId="287"/>
            <ac:spMk id="68" creationId="{8F71F5C1-AFEA-2726-1ED6-1C2FEB6FAF2A}"/>
          </ac:spMkLst>
        </pc:spChg>
        <pc:spChg chg="mod">
          <ac:chgData name="수은 허" userId="72f663d3cb255203" providerId="LiveId" clId="{DBCB5972-9E2B-4C5A-BD61-7A8A55AEE4A1}" dt="2023-10-15T15:00:09" v="423" actId="1076"/>
          <ac:spMkLst>
            <pc:docMk/>
            <pc:sldMk cId="941339264" sldId="287"/>
            <ac:spMk id="69" creationId="{0D21EF3E-4339-F5EF-44FB-F859E2F29417}"/>
          </ac:spMkLst>
        </pc:spChg>
        <pc:spChg chg="del">
          <ac:chgData name="수은 허" userId="72f663d3cb255203" providerId="LiveId" clId="{DBCB5972-9E2B-4C5A-BD61-7A8A55AEE4A1}" dt="2023-10-15T14:59:43.572" v="416" actId="478"/>
          <ac:spMkLst>
            <pc:docMk/>
            <pc:sldMk cId="941339264" sldId="287"/>
            <ac:spMk id="70" creationId="{CD8AD628-AF8B-C6D2-7C81-7B2D3200627C}"/>
          </ac:spMkLst>
        </pc:spChg>
        <pc:spChg chg="del">
          <ac:chgData name="수은 허" userId="72f663d3cb255203" providerId="LiveId" clId="{DBCB5972-9E2B-4C5A-BD61-7A8A55AEE4A1}" dt="2023-10-15T14:59:44.923" v="417" actId="478"/>
          <ac:spMkLst>
            <pc:docMk/>
            <pc:sldMk cId="941339264" sldId="287"/>
            <ac:spMk id="71" creationId="{D6C674C4-66AD-F869-2838-1D5941BD9053}"/>
          </ac:spMkLst>
        </pc:spChg>
        <pc:spChg chg="del">
          <ac:chgData name="수은 허" userId="72f663d3cb255203" providerId="LiveId" clId="{DBCB5972-9E2B-4C5A-BD61-7A8A55AEE4A1}" dt="2023-10-15T14:59:37.796" v="411" actId="478"/>
          <ac:spMkLst>
            <pc:docMk/>
            <pc:sldMk cId="941339264" sldId="287"/>
            <ac:spMk id="72" creationId="{580F2719-9DFF-1207-50DE-438A533A62DF}"/>
          </ac:spMkLst>
        </pc:spChg>
        <pc:spChg chg="del">
          <ac:chgData name="수은 허" userId="72f663d3cb255203" providerId="LiveId" clId="{DBCB5972-9E2B-4C5A-BD61-7A8A55AEE4A1}" dt="2023-10-15T14:59:42.037" v="415" actId="478"/>
          <ac:spMkLst>
            <pc:docMk/>
            <pc:sldMk cId="941339264" sldId="287"/>
            <ac:spMk id="73" creationId="{C78C4B8D-DDE7-33EC-0490-C1D4B73935C9}"/>
          </ac:spMkLst>
        </pc:spChg>
        <pc:spChg chg="del">
          <ac:chgData name="수은 허" userId="72f663d3cb255203" providerId="LiveId" clId="{DBCB5972-9E2B-4C5A-BD61-7A8A55AEE4A1}" dt="2023-10-15T14:59:35.382" v="409" actId="478"/>
          <ac:spMkLst>
            <pc:docMk/>
            <pc:sldMk cId="941339264" sldId="287"/>
            <ac:spMk id="74" creationId="{CAE0326C-C715-3DA4-E26C-0C2798713080}"/>
          </ac:spMkLst>
        </pc:spChg>
        <pc:spChg chg="del">
          <ac:chgData name="수은 허" userId="72f663d3cb255203" providerId="LiveId" clId="{DBCB5972-9E2B-4C5A-BD61-7A8A55AEE4A1}" dt="2023-10-15T14:59:36.540" v="410" actId="478"/>
          <ac:spMkLst>
            <pc:docMk/>
            <pc:sldMk cId="941339264" sldId="287"/>
            <ac:spMk id="75" creationId="{85B69867-8649-20FC-BEAE-5E6159313D05}"/>
          </ac:spMkLst>
        </pc:spChg>
        <pc:spChg chg="del">
          <ac:chgData name="수은 허" userId="72f663d3cb255203" providerId="LiveId" clId="{DBCB5972-9E2B-4C5A-BD61-7A8A55AEE4A1}" dt="2023-10-15T14:59:32.892" v="407" actId="478"/>
          <ac:spMkLst>
            <pc:docMk/>
            <pc:sldMk cId="941339264" sldId="287"/>
            <ac:spMk id="76" creationId="{D7D1959F-5853-9AC7-9246-C46290B53AEE}"/>
          </ac:spMkLst>
        </pc:spChg>
        <pc:spChg chg="del">
          <ac:chgData name="수은 허" userId="72f663d3cb255203" providerId="LiveId" clId="{DBCB5972-9E2B-4C5A-BD61-7A8A55AEE4A1}" dt="2023-10-15T14:59:34.197" v="408" actId="478"/>
          <ac:spMkLst>
            <pc:docMk/>
            <pc:sldMk cId="941339264" sldId="287"/>
            <ac:spMk id="77" creationId="{FEAEDFB4-5926-8A00-00F4-181437BCA882}"/>
          </ac:spMkLst>
        </pc:spChg>
        <pc:spChg chg="mod">
          <ac:chgData name="수은 허" userId="72f663d3cb255203" providerId="LiveId" clId="{DBCB5972-9E2B-4C5A-BD61-7A8A55AEE4A1}" dt="2023-10-15T14:59:56.799" v="419" actId="1076"/>
          <ac:spMkLst>
            <pc:docMk/>
            <pc:sldMk cId="941339264" sldId="287"/>
            <ac:spMk id="78" creationId="{9D829BC6-B778-5656-469A-DC6D9FB74085}"/>
          </ac:spMkLst>
        </pc:spChg>
        <pc:spChg chg="mod">
          <ac:chgData name="수은 허" userId="72f663d3cb255203" providerId="LiveId" clId="{DBCB5972-9E2B-4C5A-BD61-7A8A55AEE4A1}" dt="2023-10-15T14:59:54.033" v="418" actId="1076"/>
          <ac:spMkLst>
            <pc:docMk/>
            <pc:sldMk cId="941339264" sldId="287"/>
            <ac:spMk id="79" creationId="{98857E93-15AF-7240-83A9-E3C0ADF7EA91}"/>
          </ac:spMkLst>
        </pc:spChg>
        <pc:spChg chg="del">
          <ac:chgData name="수은 허" userId="72f663d3cb255203" providerId="LiveId" clId="{DBCB5972-9E2B-4C5A-BD61-7A8A55AEE4A1}" dt="2023-10-15T14:59:30.877" v="405" actId="478"/>
          <ac:spMkLst>
            <pc:docMk/>
            <pc:sldMk cId="941339264" sldId="287"/>
            <ac:spMk id="88" creationId="{D43D6D19-0E44-391E-FD4D-8C0D4F9F842B}"/>
          </ac:spMkLst>
        </pc:spChg>
        <pc:spChg chg="del">
          <ac:chgData name="수은 허" userId="72f663d3cb255203" providerId="LiveId" clId="{DBCB5972-9E2B-4C5A-BD61-7A8A55AEE4A1}" dt="2023-10-15T14:59:32.028" v="406" actId="478"/>
          <ac:spMkLst>
            <pc:docMk/>
            <pc:sldMk cId="941339264" sldId="287"/>
            <ac:spMk id="89" creationId="{4C01A488-DB60-07C5-1130-C2AA7D90D560}"/>
          </ac:spMkLst>
        </pc:spChg>
        <pc:picChg chg="add del mod ord">
          <ac:chgData name="수은 허" userId="72f663d3cb255203" providerId="LiveId" clId="{DBCB5972-9E2B-4C5A-BD61-7A8A55AEE4A1}" dt="2023-10-15T15:05:02.303" v="796" actId="14100"/>
          <ac:picMkLst>
            <pc:docMk/>
            <pc:sldMk cId="941339264" sldId="287"/>
            <ac:picMk id="2" creationId="{AB402A0F-1E72-F887-8F04-56A91634E391}"/>
          </ac:picMkLst>
        </pc:picChg>
        <pc:picChg chg="add mod">
          <ac:chgData name="수은 허" userId="72f663d3cb255203" providerId="LiveId" clId="{DBCB5972-9E2B-4C5A-BD61-7A8A55AEE4A1}" dt="2023-10-15T15:04:35.805" v="794" actId="1076"/>
          <ac:picMkLst>
            <pc:docMk/>
            <pc:sldMk cId="941339264" sldId="287"/>
            <ac:picMk id="7" creationId="{F13B79CA-0010-3895-56D3-178185E43013}"/>
          </ac:picMkLst>
        </pc:picChg>
        <pc:cxnChg chg="del">
          <ac:chgData name="수은 허" userId="72f663d3cb255203" providerId="LiveId" clId="{DBCB5972-9E2B-4C5A-BD61-7A8A55AEE4A1}" dt="2023-10-15T15:00:36.028" v="435" actId="478"/>
          <ac:cxnSpMkLst>
            <pc:docMk/>
            <pc:sldMk cId="941339264" sldId="287"/>
            <ac:cxnSpMk id="4" creationId="{A23F5C38-2AC2-BC80-EA22-9E1A917AE1EB}"/>
          </ac:cxnSpMkLst>
        </pc:cxnChg>
        <pc:cxnChg chg="del">
          <ac:chgData name="수은 허" userId="72f663d3cb255203" providerId="LiveId" clId="{DBCB5972-9E2B-4C5A-BD61-7A8A55AEE4A1}" dt="2023-10-15T15:00:38.275" v="436" actId="478"/>
          <ac:cxnSpMkLst>
            <pc:docMk/>
            <pc:sldMk cId="941339264" sldId="287"/>
            <ac:cxnSpMk id="34" creationId="{E11F55B8-2309-24C1-8DB5-72DC1F73D6F8}"/>
          </ac:cxnSpMkLst>
        </pc:cxnChg>
      </pc:sldChg>
      <pc:sldChg chg="add del">
        <pc:chgData name="수은 허" userId="72f663d3cb255203" providerId="LiveId" clId="{DBCB5972-9E2B-4C5A-BD61-7A8A55AEE4A1}" dt="2023-10-15T14:53:53.598" v="333"/>
        <pc:sldMkLst>
          <pc:docMk/>
          <pc:sldMk cId="2622355541" sldId="287"/>
        </pc:sldMkLst>
      </pc:sldChg>
      <pc:sldChg chg="add del">
        <pc:chgData name="수은 허" userId="72f663d3cb255203" providerId="LiveId" clId="{DBCB5972-9E2B-4C5A-BD61-7A8A55AEE4A1}" dt="2023-10-15T14:54:53.820" v="344" actId="47"/>
        <pc:sldMkLst>
          <pc:docMk/>
          <pc:sldMk cId="2777504495" sldId="287"/>
        </pc:sldMkLst>
      </pc:sldChg>
      <pc:sldChg chg="addSp delSp modSp add mod addCm delCm modCm modNotesTx">
        <pc:chgData name="수은 허" userId="72f663d3cb255203" providerId="LiveId" clId="{DBCB5972-9E2B-4C5A-BD61-7A8A55AEE4A1}" dt="2023-10-29T17:05:46.383" v="7235" actId="1076"/>
        <pc:sldMkLst>
          <pc:docMk/>
          <pc:sldMk cId="3383760992" sldId="287"/>
        </pc:sldMkLst>
        <pc:spChg chg="mod">
          <ac:chgData name="수은 허" userId="72f663d3cb255203" providerId="LiveId" clId="{DBCB5972-9E2B-4C5A-BD61-7A8A55AEE4A1}" dt="2023-10-15T15:37:20.129" v="1155" actId="20577"/>
          <ac:spMkLst>
            <pc:docMk/>
            <pc:sldMk cId="3383760992" sldId="287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16:38.395" v="3772"/>
          <ac:spMkLst>
            <pc:docMk/>
            <pc:sldMk cId="3383760992" sldId="287"/>
            <ac:spMk id="6" creationId="{F02811B3-5C0C-970E-96C3-939FBDDCBD0E}"/>
          </ac:spMkLst>
        </pc:spChg>
        <pc:spChg chg="mod">
          <ac:chgData name="수은 허" userId="72f663d3cb255203" providerId="LiveId" clId="{DBCB5972-9E2B-4C5A-BD61-7A8A55AEE4A1}" dt="2023-10-22T16:18:35.375" v="3843" actId="20577"/>
          <ac:spMkLst>
            <pc:docMk/>
            <pc:sldMk cId="3383760992" sldId="287"/>
            <ac:spMk id="8" creationId="{B2B94A5D-2B6C-6B6A-DC29-0979778431C3}"/>
          </ac:spMkLst>
        </pc:spChg>
        <pc:spChg chg="del">
          <ac:chgData name="수은 허" userId="72f663d3cb255203" providerId="LiveId" clId="{DBCB5972-9E2B-4C5A-BD61-7A8A55AEE4A1}" dt="2023-10-15T16:09:08.336" v="1240" actId="478"/>
          <ac:spMkLst>
            <pc:docMk/>
            <pc:sldMk cId="3383760992" sldId="287"/>
            <ac:spMk id="14" creationId="{FE6F883F-7564-7375-3B24-B15163D95A17}"/>
          </ac:spMkLst>
        </pc:spChg>
        <pc:spChg chg="del">
          <ac:chgData name="수은 허" userId="72f663d3cb255203" providerId="LiveId" clId="{DBCB5972-9E2B-4C5A-BD61-7A8A55AEE4A1}" dt="2023-10-15T16:09:05.274" v="1236" actId="478"/>
          <ac:spMkLst>
            <pc:docMk/>
            <pc:sldMk cId="3383760992" sldId="287"/>
            <ac:spMk id="17" creationId="{56916FD8-FE69-5BD4-7AB0-863E08D2CA4D}"/>
          </ac:spMkLst>
        </pc:spChg>
        <pc:spChg chg="del">
          <ac:chgData name="수은 허" userId="72f663d3cb255203" providerId="LiveId" clId="{DBCB5972-9E2B-4C5A-BD61-7A8A55AEE4A1}" dt="2023-10-15T16:09:09.874" v="1241" actId="478"/>
          <ac:spMkLst>
            <pc:docMk/>
            <pc:sldMk cId="3383760992" sldId="287"/>
            <ac:spMk id="18" creationId="{E91B8293-DF9F-167E-8B0F-107B307F793A}"/>
          </ac:spMkLst>
        </pc:spChg>
        <pc:spChg chg="add del mod">
          <ac:chgData name="수은 허" userId="72f663d3cb255203" providerId="LiveId" clId="{DBCB5972-9E2B-4C5A-BD61-7A8A55AEE4A1}" dt="2023-10-15T16:09:06.576" v="1238" actId="1076"/>
          <ac:spMkLst>
            <pc:docMk/>
            <pc:sldMk cId="3383760992" sldId="287"/>
            <ac:spMk id="19" creationId="{73D73753-08E0-1471-F86A-248DEEC77DE0}"/>
          </ac:spMkLst>
        </pc:spChg>
        <pc:spChg chg="del">
          <ac:chgData name="수은 허" userId="72f663d3cb255203" providerId="LiveId" clId="{DBCB5972-9E2B-4C5A-BD61-7A8A55AEE4A1}" dt="2023-10-15T16:09:00.705" v="1233" actId="478"/>
          <ac:spMkLst>
            <pc:docMk/>
            <pc:sldMk cId="3383760992" sldId="287"/>
            <ac:spMk id="27" creationId="{D76F7543-2143-0FF5-6B88-304B635A6958}"/>
          </ac:spMkLst>
        </pc:spChg>
        <pc:spChg chg="del">
          <ac:chgData name="수은 허" userId="72f663d3cb255203" providerId="LiveId" clId="{DBCB5972-9E2B-4C5A-BD61-7A8A55AEE4A1}" dt="2023-10-15T16:09:06.090" v="1237" actId="478"/>
          <ac:spMkLst>
            <pc:docMk/>
            <pc:sldMk cId="3383760992" sldId="287"/>
            <ac:spMk id="28" creationId="{A088D9C6-CF4E-C129-27B5-13F7334BC5D2}"/>
          </ac:spMkLst>
        </pc:spChg>
        <pc:spChg chg="del">
          <ac:chgData name="수은 허" userId="72f663d3cb255203" providerId="LiveId" clId="{DBCB5972-9E2B-4C5A-BD61-7A8A55AEE4A1}" dt="2023-10-15T16:08:59.538" v="1231" actId="478"/>
          <ac:spMkLst>
            <pc:docMk/>
            <pc:sldMk cId="3383760992" sldId="287"/>
            <ac:spMk id="31" creationId="{3CF8AF9A-BC73-6C97-F9D2-98681491B238}"/>
          </ac:spMkLst>
        </pc:spChg>
        <pc:spChg chg="del">
          <ac:chgData name="수은 허" userId="72f663d3cb255203" providerId="LiveId" clId="{DBCB5972-9E2B-4C5A-BD61-7A8A55AEE4A1}" dt="2023-10-15T16:09:07.610" v="1239" actId="478"/>
          <ac:spMkLst>
            <pc:docMk/>
            <pc:sldMk cId="3383760992" sldId="287"/>
            <ac:spMk id="32" creationId="{72AACCAF-7084-26F4-67F2-A10133EF706F}"/>
          </ac:spMkLst>
        </pc:spChg>
        <pc:grpChg chg="add mod">
          <ac:chgData name="수은 허" userId="72f663d3cb255203" providerId="LiveId" clId="{DBCB5972-9E2B-4C5A-BD61-7A8A55AEE4A1}" dt="2023-10-22T16:16:38.395" v="3772"/>
          <ac:grpSpMkLst>
            <pc:docMk/>
            <pc:sldMk cId="3383760992" sldId="287"/>
            <ac:grpSpMk id="4" creationId="{9DB8C5E3-A604-6938-CCD1-04DB4D9A7AA0}"/>
          </ac:grpSpMkLst>
        </pc:grpChg>
        <pc:grpChg chg="del">
          <ac:chgData name="수은 허" userId="72f663d3cb255203" providerId="LiveId" clId="{DBCB5972-9E2B-4C5A-BD61-7A8A55AEE4A1}" dt="2023-10-15T16:08:59.976" v="1232" actId="478"/>
          <ac:grpSpMkLst>
            <pc:docMk/>
            <pc:sldMk cId="3383760992" sldId="287"/>
            <ac:grpSpMk id="6" creationId="{0162356B-21FD-5490-1B91-5504DE4B46FD}"/>
          </ac:grpSpMkLst>
        </pc:grpChg>
        <pc:graphicFrameChg chg="add mod modGraphic">
          <ac:chgData name="수은 허" userId="72f663d3cb255203" providerId="LiveId" clId="{DBCB5972-9E2B-4C5A-BD61-7A8A55AEE4A1}" dt="2023-10-29T17:05:45.729" v="7234" actId="20577"/>
          <ac:graphicFrameMkLst>
            <pc:docMk/>
            <pc:sldMk cId="3383760992" sldId="287"/>
            <ac:graphicFrameMk id="3" creationId="{1B789057-A3B4-3ED5-AFDF-D19DD845851E}"/>
          </ac:graphicFrameMkLst>
        </pc:graphicFrameChg>
        <pc:picChg chg="add mod">
          <ac:chgData name="수은 허" userId="72f663d3cb255203" providerId="LiveId" clId="{DBCB5972-9E2B-4C5A-BD61-7A8A55AEE4A1}" dt="2023-10-16T16:06:38.181" v="2087"/>
          <ac:picMkLst>
            <pc:docMk/>
            <pc:sldMk cId="3383760992" sldId="287"/>
            <ac:picMk id="2" creationId="{A4C4C53E-FC4A-8C6F-137B-CB607E755BA2}"/>
          </ac:picMkLst>
        </pc:picChg>
        <pc:picChg chg="del">
          <ac:chgData name="수은 허" userId="72f663d3cb255203" providerId="LiveId" clId="{DBCB5972-9E2B-4C5A-BD61-7A8A55AEE4A1}" dt="2023-10-16T16:06:37.926" v="2086" actId="478"/>
          <ac:picMkLst>
            <pc:docMk/>
            <pc:sldMk cId="3383760992" sldId="287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29T17:05:46.383" v="7235" actId="1076"/>
          <ac:picMkLst>
            <pc:docMk/>
            <pc:sldMk cId="3383760992" sldId="287"/>
            <ac:picMk id="7" creationId="{E9EE3B98-2B2B-C844-93A0-C557207946EF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수은 허" userId="72f663d3cb255203" providerId="LiveId" clId="{DBCB5972-9E2B-4C5A-BD61-7A8A55AEE4A1}" dt="2023-10-27T19:39:48.935" v="7035"/>
              <pc2:cmMkLst xmlns:pc2="http://schemas.microsoft.com/office/powerpoint/2019/9/main/command">
                <pc:docMk/>
                <pc:sldMk cId="3383760992" sldId="287"/>
                <pc2:cmMk id="{ACC35968-C22B-4EDE-8403-626A067CD59D}"/>
              </pc2:cmMkLst>
            </pc226:cmChg>
          </p:ext>
        </pc:extLst>
      </pc:sldChg>
      <pc:sldChg chg="addSp delSp modSp add mod addCm delCm modCm modNotesTx">
        <pc:chgData name="수은 허" userId="72f663d3cb255203" providerId="LiveId" clId="{DBCB5972-9E2B-4C5A-BD61-7A8A55AEE4A1}" dt="2023-10-29T18:12:06.062" v="7660" actId="20577"/>
        <pc:sldMkLst>
          <pc:docMk/>
          <pc:sldMk cId="3525525230" sldId="288"/>
        </pc:sldMkLst>
        <pc:spChg chg="add del mod ord">
          <ac:chgData name="수은 허" userId="72f663d3cb255203" providerId="LiveId" clId="{DBCB5972-9E2B-4C5A-BD61-7A8A55AEE4A1}" dt="2023-10-29T17:37:54.486" v="7430" actId="14100"/>
          <ac:spMkLst>
            <pc:docMk/>
            <pc:sldMk cId="3525525230" sldId="288"/>
            <ac:spMk id="2" creationId="{1695DBC1-7557-0021-34AE-DE2096E02FB1}"/>
          </ac:spMkLst>
        </pc:spChg>
        <pc:spChg chg="add del mod">
          <ac:chgData name="수은 허" userId="72f663d3cb255203" providerId="LiveId" clId="{DBCB5972-9E2B-4C5A-BD61-7A8A55AEE4A1}" dt="2023-10-16T16:07:39.949" v="2105" actId="478"/>
          <ac:spMkLst>
            <pc:docMk/>
            <pc:sldMk cId="3525525230" sldId="288"/>
            <ac:spMk id="2" creationId="{218C675E-3E8E-61FC-C760-F32AE7F86381}"/>
          </ac:spMkLst>
        </pc:spChg>
        <pc:spChg chg="add del mod">
          <ac:chgData name="수은 허" userId="72f663d3cb255203" providerId="LiveId" clId="{DBCB5972-9E2B-4C5A-BD61-7A8A55AEE4A1}" dt="2023-10-27T18:59:41.807" v="6764" actId="478"/>
          <ac:spMkLst>
            <pc:docMk/>
            <pc:sldMk cId="3525525230" sldId="288"/>
            <ac:spMk id="2" creationId="{E9685959-C830-87B3-0972-CD46493FCAD5}"/>
          </ac:spMkLst>
        </pc:spChg>
        <pc:spChg chg="add del mod ord">
          <ac:chgData name="수은 허" userId="72f663d3cb255203" providerId="LiveId" clId="{DBCB5972-9E2B-4C5A-BD61-7A8A55AEE4A1}" dt="2023-10-17T10:10:29.913" v="3349" actId="478"/>
          <ac:spMkLst>
            <pc:docMk/>
            <pc:sldMk cId="3525525230" sldId="288"/>
            <ac:spMk id="3" creationId="{DB6D3DAA-6427-2BCF-5206-CB3910A981F4}"/>
          </ac:spMkLst>
        </pc:spChg>
        <pc:spChg chg="add mod">
          <ac:chgData name="수은 허" userId="72f663d3cb255203" providerId="LiveId" clId="{DBCB5972-9E2B-4C5A-BD61-7A8A55AEE4A1}" dt="2023-10-29T17:37:44.491" v="7429" actId="1076"/>
          <ac:spMkLst>
            <pc:docMk/>
            <pc:sldMk cId="3525525230" sldId="288"/>
            <ac:spMk id="4" creationId="{27E18145-A01F-3FE4-6020-4108A3574075}"/>
          </ac:spMkLst>
        </pc:spChg>
        <pc:spChg chg="add del mod">
          <ac:chgData name="수은 허" userId="72f663d3cb255203" providerId="LiveId" clId="{DBCB5972-9E2B-4C5A-BD61-7A8A55AEE4A1}" dt="2023-10-27T18:59:43.703" v="6766" actId="478"/>
          <ac:spMkLst>
            <pc:docMk/>
            <pc:sldMk cId="3525525230" sldId="288"/>
            <ac:spMk id="4" creationId="{9D74FC82-D40C-85D4-6138-C31903689087}"/>
          </ac:spMkLst>
        </pc:spChg>
        <pc:spChg chg="mod">
          <ac:chgData name="수은 허" userId="72f663d3cb255203" providerId="LiveId" clId="{DBCB5972-9E2B-4C5A-BD61-7A8A55AEE4A1}" dt="2023-10-15T15:37:45.943" v="1178" actId="20577"/>
          <ac:spMkLst>
            <pc:docMk/>
            <pc:sldMk cId="3525525230" sldId="288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27T18:59:44.967" v="6767" actId="478"/>
          <ac:spMkLst>
            <pc:docMk/>
            <pc:sldMk cId="3525525230" sldId="288"/>
            <ac:spMk id="8" creationId="{9A2D1A93-788B-053B-DB2C-8E2FB8BBA26C}"/>
          </ac:spMkLst>
        </pc:spChg>
        <pc:spChg chg="add del mod">
          <ac:chgData name="수은 허" userId="72f663d3cb255203" providerId="LiveId" clId="{DBCB5972-9E2B-4C5A-BD61-7A8A55AEE4A1}" dt="2023-10-15T15:40:41.868" v="1227" actId="478"/>
          <ac:spMkLst>
            <pc:docMk/>
            <pc:sldMk cId="3525525230" sldId="288"/>
            <ac:spMk id="9" creationId="{C7BF82E8-9F8A-3197-6EA0-5B83293D26B8}"/>
          </ac:spMkLst>
        </pc:spChg>
        <pc:spChg chg="add del mod">
          <ac:chgData name="수은 허" userId="72f663d3cb255203" providerId="LiveId" clId="{DBCB5972-9E2B-4C5A-BD61-7A8A55AEE4A1}" dt="2023-10-27T18:59:46.167" v="6768" actId="478"/>
          <ac:spMkLst>
            <pc:docMk/>
            <pc:sldMk cId="3525525230" sldId="288"/>
            <ac:spMk id="9" creationId="{E645FBC3-7093-6F40-7D2C-128F9DB79C54}"/>
          </ac:spMkLst>
        </pc:spChg>
        <pc:spChg chg="add del mod">
          <ac:chgData name="수은 허" userId="72f663d3cb255203" providerId="LiveId" clId="{DBCB5972-9E2B-4C5A-BD61-7A8A55AEE4A1}" dt="2023-10-27T18:59:42.574" v="6765" actId="478"/>
          <ac:spMkLst>
            <pc:docMk/>
            <pc:sldMk cId="3525525230" sldId="288"/>
            <ac:spMk id="10" creationId="{2CA29D1B-57DA-6FD9-2E63-F35B9B181F1E}"/>
          </ac:spMkLst>
        </pc:spChg>
        <pc:spChg chg="add del mod">
          <ac:chgData name="수은 허" userId="72f663d3cb255203" providerId="LiveId" clId="{DBCB5972-9E2B-4C5A-BD61-7A8A55AEE4A1}" dt="2023-10-27T18:59:47.438" v="6769" actId="478"/>
          <ac:spMkLst>
            <pc:docMk/>
            <pc:sldMk cId="3525525230" sldId="288"/>
            <ac:spMk id="11" creationId="{5A622AED-893A-D030-992C-0BBAFF9DDB57}"/>
          </ac:spMkLst>
        </pc:spChg>
        <pc:spChg chg="add del mod">
          <ac:chgData name="수은 허" userId="72f663d3cb255203" providerId="LiveId" clId="{DBCB5972-9E2B-4C5A-BD61-7A8A55AEE4A1}" dt="2023-10-17T10:13:34.895" v="3413" actId="478"/>
          <ac:spMkLst>
            <pc:docMk/>
            <pc:sldMk cId="3525525230" sldId="288"/>
            <ac:spMk id="12" creationId="{226BFD24-5FF2-89CE-01A9-BEEEFE7F0EAF}"/>
          </ac:spMkLst>
        </pc:spChg>
        <pc:spChg chg="mod">
          <ac:chgData name="수은 허" userId="72f663d3cb255203" providerId="LiveId" clId="{DBCB5972-9E2B-4C5A-BD61-7A8A55AEE4A1}" dt="2023-10-22T16:16:37.348" v="3771"/>
          <ac:spMkLst>
            <pc:docMk/>
            <pc:sldMk cId="3525525230" sldId="288"/>
            <ac:spMk id="12" creationId="{3B43B6D6-D973-736C-0BC1-6DD6CCAB85C3}"/>
          </ac:spMkLst>
        </pc:spChg>
        <pc:spChg chg="mod">
          <ac:chgData name="수은 허" userId="72f663d3cb255203" providerId="LiveId" clId="{DBCB5972-9E2B-4C5A-BD61-7A8A55AEE4A1}" dt="2023-10-22T16:18:31.600" v="3842" actId="20577"/>
          <ac:spMkLst>
            <pc:docMk/>
            <pc:sldMk cId="3525525230" sldId="288"/>
            <ac:spMk id="13" creationId="{FCE94A60-F324-52EC-03F7-43527DE2F28F}"/>
          </ac:spMkLst>
        </pc:spChg>
        <pc:spChg chg="add mod ord">
          <ac:chgData name="수은 허" userId="72f663d3cb255203" providerId="LiveId" clId="{DBCB5972-9E2B-4C5A-BD61-7A8A55AEE4A1}" dt="2023-10-27T19:03:20.871" v="6792" actId="164"/>
          <ac:spMkLst>
            <pc:docMk/>
            <pc:sldMk cId="3525525230" sldId="288"/>
            <ac:spMk id="14" creationId="{B9583662-F322-3212-C217-A31CA11A1612}"/>
          </ac:spMkLst>
        </pc:spChg>
        <pc:spChg chg="del">
          <ac:chgData name="수은 허" userId="72f663d3cb255203" providerId="LiveId" clId="{DBCB5972-9E2B-4C5A-BD61-7A8A55AEE4A1}" dt="2023-10-15T15:37:53.671" v="1185" actId="478"/>
          <ac:spMkLst>
            <pc:docMk/>
            <pc:sldMk cId="3525525230" sldId="288"/>
            <ac:spMk id="14" creationId="{FE6F883F-7564-7375-3B24-B15163D95A17}"/>
          </ac:spMkLst>
        </pc:spChg>
        <pc:spChg chg="add mod">
          <ac:chgData name="수은 허" userId="72f663d3cb255203" providerId="LiveId" clId="{DBCB5972-9E2B-4C5A-BD61-7A8A55AEE4A1}" dt="2023-10-27T19:10:31.323" v="6898" actId="207"/>
          <ac:spMkLst>
            <pc:docMk/>
            <pc:sldMk cId="3525525230" sldId="288"/>
            <ac:spMk id="15" creationId="{982BEB5C-56BA-400A-3027-43402B0204FB}"/>
          </ac:spMkLst>
        </pc:spChg>
        <pc:spChg chg="del mod">
          <ac:chgData name="수은 허" userId="72f663d3cb255203" providerId="LiveId" clId="{DBCB5972-9E2B-4C5A-BD61-7A8A55AEE4A1}" dt="2023-10-15T15:37:51.436" v="1182" actId="478"/>
          <ac:spMkLst>
            <pc:docMk/>
            <pc:sldMk cId="3525525230" sldId="288"/>
            <ac:spMk id="17" creationId="{56916FD8-FE69-5BD4-7AB0-863E08D2CA4D}"/>
          </ac:spMkLst>
        </pc:spChg>
        <pc:spChg chg="mod">
          <ac:chgData name="수은 허" userId="72f663d3cb255203" providerId="LiveId" clId="{DBCB5972-9E2B-4C5A-BD61-7A8A55AEE4A1}" dt="2023-10-27T19:10:14.945" v="6897" actId="207"/>
          <ac:spMkLst>
            <pc:docMk/>
            <pc:sldMk cId="3525525230" sldId="288"/>
            <ac:spMk id="18" creationId="{0FCD382D-F9E4-D29D-403F-0666A57384CD}"/>
          </ac:spMkLst>
        </pc:spChg>
        <pc:spChg chg="del">
          <ac:chgData name="수은 허" userId="72f663d3cb255203" providerId="LiveId" clId="{DBCB5972-9E2B-4C5A-BD61-7A8A55AEE4A1}" dt="2023-10-15T15:37:58.781" v="1189" actId="478"/>
          <ac:spMkLst>
            <pc:docMk/>
            <pc:sldMk cId="3525525230" sldId="288"/>
            <ac:spMk id="18" creationId="{E91B8293-DF9F-167E-8B0F-107B307F793A}"/>
          </ac:spMkLst>
        </pc:spChg>
        <pc:spChg chg="add del">
          <ac:chgData name="수은 허" userId="72f663d3cb255203" providerId="LiveId" clId="{DBCB5972-9E2B-4C5A-BD61-7A8A55AEE4A1}" dt="2023-10-15T15:37:57.470" v="1188" actId="478"/>
          <ac:spMkLst>
            <pc:docMk/>
            <pc:sldMk cId="3525525230" sldId="288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27T19:03:28.084" v="6794"/>
          <ac:spMkLst>
            <pc:docMk/>
            <pc:sldMk cId="3525525230" sldId="288"/>
            <ac:spMk id="20" creationId="{5C5342F2-5042-77A7-4DBD-E0062130D370}"/>
          </ac:spMkLst>
        </pc:spChg>
        <pc:spChg chg="add mod">
          <ac:chgData name="수은 허" userId="72f663d3cb255203" providerId="LiveId" clId="{DBCB5972-9E2B-4C5A-BD61-7A8A55AEE4A1}" dt="2023-10-29T17:44:05.591" v="7480" actId="2711"/>
          <ac:spMkLst>
            <pc:docMk/>
            <pc:sldMk cId="3525525230" sldId="288"/>
            <ac:spMk id="22" creationId="{222E5697-ADA5-3BCB-12DA-3EB8D3A7F2AB}"/>
          </ac:spMkLst>
        </pc:spChg>
        <pc:spChg chg="add mod">
          <ac:chgData name="수은 허" userId="72f663d3cb255203" providerId="LiveId" clId="{DBCB5972-9E2B-4C5A-BD61-7A8A55AEE4A1}" dt="2023-10-29T18:06:51.441" v="7620" actId="20577"/>
          <ac:spMkLst>
            <pc:docMk/>
            <pc:sldMk cId="3525525230" sldId="288"/>
            <ac:spMk id="23" creationId="{5497F8BC-EC47-0F0E-6A73-5F6380B55F11}"/>
          </ac:spMkLst>
        </pc:spChg>
        <pc:spChg chg="add del">
          <ac:chgData name="수은 허" userId="72f663d3cb255203" providerId="LiveId" clId="{DBCB5972-9E2B-4C5A-BD61-7A8A55AEE4A1}" dt="2023-10-27T19:06:03.648" v="6836" actId="11529"/>
          <ac:spMkLst>
            <pc:docMk/>
            <pc:sldMk cId="3525525230" sldId="288"/>
            <ac:spMk id="24" creationId="{DACD035A-3531-4DF4-FD25-6EF9A2E070B3}"/>
          </ac:spMkLst>
        </pc:spChg>
        <pc:spChg chg="add del mod ord topLvl">
          <ac:chgData name="수은 허" userId="72f663d3cb255203" providerId="LiveId" clId="{DBCB5972-9E2B-4C5A-BD61-7A8A55AEE4A1}" dt="2023-10-29T17:07:55.984" v="7250" actId="478"/>
          <ac:spMkLst>
            <pc:docMk/>
            <pc:sldMk cId="3525525230" sldId="288"/>
            <ac:spMk id="25" creationId="{B2FAF750-54E1-23FE-FD86-9FCC6B7DCB25}"/>
          </ac:spMkLst>
        </pc:spChg>
        <pc:spChg chg="add del mod">
          <ac:chgData name="수은 허" userId="72f663d3cb255203" providerId="LiveId" clId="{DBCB5972-9E2B-4C5A-BD61-7A8A55AEE4A1}" dt="2023-10-27T19:10:34.552" v="6899" actId="478"/>
          <ac:spMkLst>
            <pc:docMk/>
            <pc:sldMk cId="3525525230" sldId="288"/>
            <ac:spMk id="26" creationId="{2C0EAD1C-4373-ACC5-8418-8FB58AEFF8B9}"/>
          </ac:spMkLst>
        </pc:spChg>
        <pc:spChg chg="add del mod ord topLvl">
          <ac:chgData name="수은 허" userId="72f663d3cb255203" providerId="LiveId" clId="{DBCB5972-9E2B-4C5A-BD61-7A8A55AEE4A1}" dt="2023-10-29T17:09:03.415" v="7284" actId="478"/>
          <ac:spMkLst>
            <pc:docMk/>
            <pc:sldMk cId="3525525230" sldId="288"/>
            <ac:spMk id="27" creationId="{B2352463-7179-681E-7072-52197B0F7ED2}"/>
          </ac:spMkLst>
        </pc:spChg>
        <pc:spChg chg="del">
          <ac:chgData name="수은 허" userId="72f663d3cb255203" providerId="LiveId" clId="{DBCB5972-9E2B-4C5A-BD61-7A8A55AEE4A1}" dt="2023-10-15T15:37:49.508" v="1180" actId="478"/>
          <ac:spMkLst>
            <pc:docMk/>
            <pc:sldMk cId="3525525230" sldId="288"/>
            <ac:spMk id="27" creationId="{D76F7543-2143-0FF5-6B88-304B635A6958}"/>
          </ac:spMkLst>
        </pc:spChg>
        <pc:spChg chg="add mod topLvl">
          <ac:chgData name="수은 허" userId="72f663d3cb255203" providerId="LiveId" clId="{DBCB5972-9E2B-4C5A-BD61-7A8A55AEE4A1}" dt="2023-10-29T17:10:16.278" v="7303" actId="1076"/>
          <ac:spMkLst>
            <pc:docMk/>
            <pc:sldMk cId="3525525230" sldId="288"/>
            <ac:spMk id="28" creationId="{84D6E86A-EE3A-2FDE-6999-17D0249B5FF7}"/>
          </ac:spMkLst>
        </pc:spChg>
        <pc:spChg chg="del">
          <ac:chgData name="수은 허" userId="72f663d3cb255203" providerId="LiveId" clId="{DBCB5972-9E2B-4C5A-BD61-7A8A55AEE4A1}" dt="2023-10-15T15:37:53.191" v="1184" actId="478"/>
          <ac:spMkLst>
            <pc:docMk/>
            <pc:sldMk cId="3525525230" sldId="288"/>
            <ac:spMk id="28" creationId="{A088D9C6-CF4E-C129-27B5-13F7334BC5D2}"/>
          </ac:spMkLst>
        </pc:spChg>
        <pc:spChg chg="add mod topLvl">
          <ac:chgData name="수은 허" userId="72f663d3cb255203" providerId="LiveId" clId="{DBCB5972-9E2B-4C5A-BD61-7A8A55AEE4A1}" dt="2023-10-29T17:10:26.434" v="7305" actId="1076"/>
          <ac:spMkLst>
            <pc:docMk/>
            <pc:sldMk cId="3525525230" sldId="288"/>
            <ac:spMk id="29" creationId="{FF7A804D-0A9E-237A-C1E1-C6ACCE31AFFE}"/>
          </ac:spMkLst>
        </pc:spChg>
        <pc:spChg chg="del">
          <ac:chgData name="수은 허" userId="72f663d3cb255203" providerId="LiveId" clId="{DBCB5972-9E2B-4C5A-BD61-7A8A55AEE4A1}" dt="2023-10-15T15:37:48.612" v="1179" actId="478"/>
          <ac:spMkLst>
            <pc:docMk/>
            <pc:sldMk cId="3525525230" sldId="288"/>
            <ac:spMk id="31" creationId="{3CF8AF9A-BC73-6C97-F9D2-98681491B238}"/>
          </ac:spMkLst>
        </pc:spChg>
        <pc:spChg chg="del">
          <ac:chgData name="수은 허" userId="72f663d3cb255203" providerId="LiveId" clId="{DBCB5972-9E2B-4C5A-BD61-7A8A55AEE4A1}" dt="2023-10-15T15:37:54.808" v="1186" actId="478"/>
          <ac:spMkLst>
            <pc:docMk/>
            <pc:sldMk cId="3525525230" sldId="288"/>
            <ac:spMk id="32" creationId="{72AACCAF-7084-26F4-67F2-A10133EF706F}"/>
          </ac:spMkLst>
        </pc:spChg>
        <pc:spChg chg="add mod">
          <ac:chgData name="수은 허" userId="72f663d3cb255203" providerId="LiveId" clId="{DBCB5972-9E2B-4C5A-BD61-7A8A55AEE4A1}" dt="2023-10-29T17:56:02.535" v="7535" actId="1076"/>
          <ac:spMkLst>
            <pc:docMk/>
            <pc:sldMk cId="3525525230" sldId="288"/>
            <ac:spMk id="40" creationId="{DD04F026-EF72-EB56-ACD8-9BC89505F321}"/>
          </ac:spMkLst>
        </pc:spChg>
        <pc:spChg chg="add mod">
          <ac:chgData name="수은 허" userId="72f663d3cb255203" providerId="LiveId" clId="{DBCB5972-9E2B-4C5A-BD61-7A8A55AEE4A1}" dt="2023-10-29T18:12:06.062" v="7660" actId="20577"/>
          <ac:spMkLst>
            <pc:docMk/>
            <pc:sldMk cId="3525525230" sldId="288"/>
            <ac:spMk id="41" creationId="{4E5BD8A3-63F3-DB9F-AB3E-6F57B226C5A6}"/>
          </ac:spMkLst>
        </pc:spChg>
        <pc:grpChg chg="add mod">
          <ac:chgData name="수은 허" userId="72f663d3cb255203" providerId="LiveId" clId="{DBCB5972-9E2B-4C5A-BD61-7A8A55AEE4A1}" dt="2023-10-22T16:16:37.348" v="3771"/>
          <ac:grpSpMkLst>
            <pc:docMk/>
            <pc:sldMk cId="3525525230" sldId="288"/>
            <ac:grpSpMk id="3" creationId="{263F454C-2B5C-B592-7712-324F82DEDB8E}"/>
          </ac:grpSpMkLst>
        </pc:grpChg>
        <pc:grpChg chg="del">
          <ac:chgData name="수은 허" userId="72f663d3cb255203" providerId="LiveId" clId="{DBCB5972-9E2B-4C5A-BD61-7A8A55AEE4A1}" dt="2023-10-15T15:37:52.213" v="1183" actId="478"/>
          <ac:grpSpMkLst>
            <pc:docMk/>
            <pc:sldMk cId="3525525230" sldId="288"/>
            <ac:grpSpMk id="6" creationId="{0162356B-21FD-5490-1B91-5504DE4B46FD}"/>
          </ac:grpSpMkLst>
        </pc:grpChg>
        <pc:grpChg chg="add del mod">
          <ac:chgData name="수은 허" userId="72f663d3cb255203" providerId="LiveId" clId="{DBCB5972-9E2B-4C5A-BD61-7A8A55AEE4A1}" dt="2023-10-27T19:21:07.062" v="6924" actId="478"/>
          <ac:grpSpMkLst>
            <pc:docMk/>
            <pc:sldMk cId="3525525230" sldId="288"/>
            <ac:grpSpMk id="16" creationId="{06F7AB5D-DD36-42D4-D129-AEE7A1470C23}"/>
          </ac:grpSpMkLst>
        </pc:grpChg>
        <pc:grpChg chg="add del mod">
          <ac:chgData name="수은 허" userId="72f663d3cb255203" providerId="LiveId" clId="{DBCB5972-9E2B-4C5A-BD61-7A8A55AEE4A1}" dt="2023-10-27T19:21:06.071" v="6923" actId="478"/>
          <ac:grpSpMkLst>
            <pc:docMk/>
            <pc:sldMk cId="3525525230" sldId="288"/>
            <ac:grpSpMk id="17" creationId="{A987EFED-4AF3-00CB-C57E-7FDED0D6B02F}"/>
          </ac:grpSpMkLst>
        </pc:grpChg>
        <pc:grpChg chg="add del mod">
          <ac:chgData name="수은 허" userId="72f663d3cb255203" providerId="LiveId" clId="{DBCB5972-9E2B-4C5A-BD61-7A8A55AEE4A1}" dt="2023-10-27T19:22:12.434" v="6939" actId="165"/>
          <ac:grpSpMkLst>
            <pc:docMk/>
            <pc:sldMk cId="3525525230" sldId="288"/>
            <ac:grpSpMk id="30" creationId="{CA2B2F97-A96B-C7AE-C777-137B31615345}"/>
          </ac:grpSpMkLst>
        </pc:grpChg>
        <pc:grpChg chg="add del mod">
          <ac:chgData name="수은 허" userId="72f663d3cb255203" providerId="LiveId" clId="{DBCB5972-9E2B-4C5A-BD61-7A8A55AEE4A1}" dt="2023-10-27T19:26:31.997" v="6999" actId="165"/>
          <ac:grpSpMkLst>
            <pc:docMk/>
            <pc:sldMk cId="3525525230" sldId="288"/>
            <ac:grpSpMk id="36" creationId="{1DE8B02D-4138-9C06-B2B9-E57BCE35C867}"/>
          </ac:grpSpMkLst>
        </pc:grpChg>
        <pc:grpChg chg="add del mod">
          <ac:chgData name="수은 허" userId="72f663d3cb255203" providerId="LiveId" clId="{DBCB5972-9E2B-4C5A-BD61-7A8A55AEE4A1}" dt="2023-10-29T17:07:55.984" v="7250" actId="478"/>
          <ac:grpSpMkLst>
            <pc:docMk/>
            <pc:sldMk cId="3525525230" sldId="288"/>
            <ac:grpSpMk id="42" creationId="{75E2759A-7813-F2C4-84B3-86C297C91865}"/>
          </ac:grpSpMkLst>
        </pc:grpChg>
        <pc:grpChg chg="add del mod ord">
          <ac:chgData name="수은 허" userId="72f663d3cb255203" providerId="LiveId" clId="{DBCB5972-9E2B-4C5A-BD61-7A8A55AEE4A1}" dt="2023-10-29T17:09:03.415" v="7284" actId="478"/>
          <ac:grpSpMkLst>
            <pc:docMk/>
            <pc:sldMk cId="3525525230" sldId="288"/>
            <ac:grpSpMk id="43" creationId="{214E256E-5301-6417-C05F-09C9014D3EE6}"/>
          </ac:grpSpMkLst>
        </pc:grpChg>
        <pc:picChg chg="del">
          <ac:chgData name="수은 허" userId="72f663d3cb255203" providerId="LiveId" clId="{DBCB5972-9E2B-4C5A-BD61-7A8A55AEE4A1}" dt="2023-10-16T16:06:41.550" v="2088" actId="478"/>
          <ac:picMkLst>
            <pc:docMk/>
            <pc:sldMk cId="3525525230" sldId="288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6:06:41.788" v="2089"/>
          <ac:picMkLst>
            <pc:docMk/>
            <pc:sldMk cId="3525525230" sldId="288"/>
            <ac:picMk id="6" creationId="{D59DD7D0-24D7-DE83-7AD5-15E3C619BE1A}"/>
          </ac:picMkLst>
        </pc:picChg>
        <pc:picChg chg="mod">
          <ac:chgData name="수은 허" userId="72f663d3cb255203" providerId="LiveId" clId="{DBCB5972-9E2B-4C5A-BD61-7A8A55AEE4A1}" dt="2023-10-29T17:06:57.206" v="7241" actId="1076"/>
          <ac:picMkLst>
            <pc:docMk/>
            <pc:sldMk cId="3525525230" sldId="288"/>
            <ac:picMk id="7" creationId="{E9EE3B98-2B2B-C844-93A0-C557207946EF}"/>
          </ac:picMkLst>
        </pc:picChg>
        <pc:picChg chg="add del mod">
          <ac:chgData name="수은 허" userId="72f663d3cb255203" providerId="LiveId" clId="{DBCB5972-9E2B-4C5A-BD61-7A8A55AEE4A1}" dt="2023-10-29T17:07:32.433" v="7247" actId="478"/>
          <ac:picMkLst>
            <pc:docMk/>
            <pc:sldMk cId="3525525230" sldId="288"/>
            <ac:picMk id="1026" creationId="{9D3C0396-8A55-E804-423F-9A4AAD679188}"/>
          </ac:picMkLst>
        </pc:picChg>
        <pc:cxnChg chg="add del mod">
          <ac:chgData name="수은 허" userId="72f663d3cb255203" providerId="LiveId" clId="{DBCB5972-9E2B-4C5A-BD61-7A8A55AEE4A1}" dt="2023-10-15T15:40:40.803" v="1226" actId="478"/>
          <ac:cxnSpMkLst>
            <pc:docMk/>
            <pc:sldMk cId="3525525230" sldId="288"/>
            <ac:cxnSpMk id="12" creationId="{F035A2F2-020F-78A5-1527-382BCDDFFFEA}"/>
          </ac:cxnSpMkLst>
        </pc:cxnChg>
        <pc:cxnChg chg="add mod">
          <ac:chgData name="수은 허" userId="72f663d3cb255203" providerId="LiveId" clId="{DBCB5972-9E2B-4C5A-BD61-7A8A55AEE4A1}" dt="2023-10-27T19:24:46.764" v="6969" actId="1076"/>
          <ac:cxnSpMkLst>
            <pc:docMk/>
            <pc:sldMk cId="3525525230" sldId="288"/>
            <ac:cxnSpMk id="32" creationId="{E9DD356A-A2F3-DE39-FA5C-B588801FB44B}"/>
          </ac:cxnSpMkLst>
        </pc:cxnChg>
        <pc:cxnChg chg="add mod">
          <ac:chgData name="수은 허" userId="72f663d3cb255203" providerId="LiveId" clId="{DBCB5972-9E2B-4C5A-BD61-7A8A55AEE4A1}" dt="2023-10-27T19:24:59.924" v="6972" actId="14100"/>
          <ac:cxnSpMkLst>
            <pc:docMk/>
            <pc:sldMk cId="3525525230" sldId="288"/>
            <ac:cxnSpMk id="34" creationId="{7EE76247-71D2-0D52-E928-8A430311A5BF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수은 허" userId="72f663d3cb255203" providerId="LiveId" clId="{DBCB5972-9E2B-4C5A-BD61-7A8A55AEE4A1}" dt="2023-10-29T17:57:51.107" v="7538"/>
              <pc2:cmMkLst xmlns:pc2="http://schemas.microsoft.com/office/powerpoint/2019/9/main/command">
                <pc:docMk/>
                <pc:sldMk cId="3525525230" sldId="288"/>
                <pc2:cmMk id="{7C1B97D8-05FA-48D2-8C49-53E39B932283}"/>
              </pc2:cmMkLst>
            </pc226:cmChg>
          </p:ext>
        </pc:extLst>
      </pc:sldChg>
      <pc:sldChg chg="addSp delSp modSp add del mod addCm modNotesTx">
        <pc:chgData name="수은 허" userId="72f663d3cb255203" providerId="LiveId" clId="{DBCB5972-9E2B-4C5A-BD61-7A8A55AEE4A1}" dt="2023-10-29T17:06:46.883" v="7238"/>
        <pc:sldMkLst>
          <pc:docMk/>
          <pc:sldMk cId="3898053985" sldId="289"/>
        </pc:sldMkLst>
        <pc:spChg chg="add mod">
          <ac:chgData name="수은 허" userId="72f663d3cb255203" providerId="LiveId" clId="{DBCB5972-9E2B-4C5A-BD61-7A8A55AEE4A1}" dt="2023-10-27T19:57:36.791" v="7179" actId="1076"/>
          <ac:spMkLst>
            <pc:docMk/>
            <pc:sldMk cId="3898053985" sldId="289"/>
            <ac:spMk id="3" creationId="{CB5596DD-7857-86B9-6E86-FD4CFCE05328}"/>
          </ac:spMkLst>
        </pc:spChg>
        <pc:spChg chg="mod">
          <ac:chgData name="수은 허" userId="72f663d3cb255203" providerId="LiveId" clId="{DBCB5972-9E2B-4C5A-BD61-7A8A55AEE4A1}" dt="2023-10-15T16:09:26.177" v="1266" actId="20577"/>
          <ac:spMkLst>
            <pc:docMk/>
            <pc:sldMk cId="3898053985" sldId="289"/>
            <ac:spMk id="5" creationId="{D9A7FCCF-079A-94D8-506E-F8FBDAC47095}"/>
          </ac:spMkLst>
        </pc:spChg>
        <pc:spChg chg="add mod">
          <ac:chgData name="수은 허" userId="72f663d3cb255203" providerId="LiveId" clId="{DBCB5972-9E2B-4C5A-BD61-7A8A55AEE4A1}" dt="2023-10-27T19:58:03.790" v="7186" actId="1076"/>
          <ac:spMkLst>
            <pc:docMk/>
            <pc:sldMk cId="3898053985" sldId="289"/>
            <ac:spMk id="6" creationId="{4C865332-1C95-3C43-F45E-A82D644006B7}"/>
          </ac:spMkLst>
        </pc:spChg>
        <pc:spChg chg="add del mod">
          <ac:chgData name="수은 허" userId="72f663d3cb255203" providerId="LiveId" clId="{DBCB5972-9E2B-4C5A-BD61-7A8A55AEE4A1}" dt="2023-10-27T19:57:20.357" v="7174" actId="478"/>
          <ac:spMkLst>
            <pc:docMk/>
            <pc:sldMk cId="3898053985" sldId="289"/>
            <ac:spMk id="8" creationId="{1C2614A9-AC1E-4317-93C6-42CF523DBFFB}"/>
          </ac:spMkLst>
        </pc:spChg>
        <pc:spChg chg="add del mod">
          <ac:chgData name="수은 허" userId="72f663d3cb255203" providerId="LiveId" clId="{DBCB5972-9E2B-4C5A-BD61-7A8A55AEE4A1}" dt="2023-10-16T16:29:40.276" v="2563" actId="478"/>
          <ac:spMkLst>
            <pc:docMk/>
            <pc:sldMk cId="3898053985" sldId="289"/>
            <ac:spMk id="9" creationId="{6CFA22A9-B640-11AC-EA1D-AE19C486F645}"/>
          </ac:spMkLst>
        </pc:spChg>
        <pc:spChg chg="mod">
          <ac:chgData name="수은 허" userId="72f663d3cb255203" providerId="LiveId" clId="{DBCB5972-9E2B-4C5A-BD61-7A8A55AEE4A1}" dt="2023-10-22T16:16:35.023" v="3769"/>
          <ac:spMkLst>
            <pc:docMk/>
            <pc:sldMk cId="3898053985" sldId="289"/>
            <ac:spMk id="9" creationId="{7064E465-61A9-8F1B-A037-5831F420930D}"/>
          </ac:spMkLst>
        </pc:spChg>
        <pc:spChg chg="add mod">
          <ac:chgData name="수은 허" userId="72f663d3cb255203" providerId="LiveId" clId="{DBCB5972-9E2B-4C5A-BD61-7A8A55AEE4A1}" dt="2023-10-16T16:28:29.913" v="2545" actId="164"/>
          <ac:spMkLst>
            <pc:docMk/>
            <pc:sldMk cId="3898053985" sldId="289"/>
            <ac:spMk id="11" creationId="{BDD059C3-8C9F-3BB9-2987-1DF2D45D8107}"/>
          </ac:spMkLst>
        </pc:spChg>
        <pc:spChg chg="mod">
          <ac:chgData name="수은 허" userId="72f663d3cb255203" providerId="LiveId" clId="{DBCB5972-9E2B-4C5A-BD61-7A8A55AEE4A1}" dt="2023-10-22T16:18:55.265" v="3847" actId="2711"/>
          <ac:spMkLst>
            <pc:docMk/>
            <pc:sldMk cId="3898053985" sldId="289"/>
            <ac:spMk id="13" creationId="{37CCF9D3-9CCC-012A-95FC-34C3F9832A89}"/>
          </ac:spMkLst>
        </pc:spChg>
        <pc:spChg chg="add del mod">
          <ac:chgData name="수은 허" userId="72f663d3cb255203" providerId="LiveId" clId="{DBCB5972-9E2B-4C5A-BD61-7A8A55AEE4A1}" dt="2023-10-27T19:45:43.028" v="7056" actId="478"/>
          <ac:spMkLst>
            <pc:docMk/>
            <pc:sldMk cId="3898053985" sldId="289"/>
            <ac:spMk id="15" creationId="{684AE873-3FF1-2298-0B28-E6B415775A59}"/>
          </ac:spMkLst>
        </pc:spChg>
        <pc:spChg chg="add del mod">
          <ac:chgData name="수은 허" userId="72f663d3cb255203" providerId="LiveId" clId="{DBCB5972-9E2B-4C5A-BD61-7A8A55AEE4A1}" dt="2023-10-27T19:54:49.572" v="7152"/>
          <ac:spMkLst>
            <pc:docMk/>
            <pc:sldMk cId="3898053985" sldId="289"/>
            <ac:spMk id="16" creationId="{8CBF1707-D13B-6B94-BF65-7A802EBDAD33}"/>
          </ac:spMkLst>
        </pc:spChg>
        <pc:spChg chg="add del mod">
          <ac:chgData name="수은 허" userId="72f663d3cb255203" providerId="LiveId" clId="{DBCB5972-9E2B-4C5A-BD61-7A8A55AEE4A1}" dt="2023-10-27T19:56:25.693" v="7162" actId="478"/>
          <ac:spMkLst>
            <pc:docMk/>
            <pc:sldMk cId="3898053985" sldId="289"/>
            <ac:spMk id="17" creationId="{8CBF72BE-E950-69B9-B8A4-B4F99281D3C5}"/>
          </ac:spMkLst>
        </pc:spChg>
        <pc:spChg chg="add mod">
          <ac:chgData name="수은 허" userId="72f663d3cb255203" providerId="LiveId" clId="{DBCB5972-9E2B-4C5A-BD61-7A8A55AEE4A1}" dt="2023-10-16T16:31:36.749" v="2615" actId="164"/>
          <ac:spMkLst>
            <pc:docMk/>
            <pc:sldMk cId="3898053985" sldId="289"/>
            <ac:spMk id="18" creationId="{E326D080-7A6E-1799-C0F6-C1CF7AA6A8FB}"/>
          </ac:spMkLst>
        </pc:spChg>
        <pc:spChg chg="mod">
          <ac:chgData name="수은 허" userId="72f663d3cb255203" providerId="LiveId" clId="{DBCB5972-9E2B-4C5A-BD61-7A8A55AEE4A1}" dt="2023-10-27T19:57:40.740" v="7180" actId="1076"/>
          <ac:spMkLst>
            <pc:docMk/>
            <pc:sldMk cId="3898053985" sldId="289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16T16:32:05.603" v="2624"/>
          <ac:spMkLst>
            <pc:docMk/>
            <pc:sldMk cId="3898053985" sldId="289"/>
            <ac:spMk id="24" creationId="{90D8F9F0-B932-FE05-9B59-9B4ABFF44541}"/>
          </ac:spMkLst>
        </pc:spChg>
        <pc:spChg chg="mod">
          <ac:chgData name="수은 허" userId="72f663d3cb255203" providerId="LiveId" clId="{DBCB5972-9E2B-4C5A-BD61-7A8A55AEE4A1}" dt="2023-10-16T16:32:46.463" v="2665" actId="1076"/>
          <ac:spMkLst>
            <pc:docMk/>
            <pc:sldMk cId="3898053985" sldId="289"/>
            <ac:spMk id="25" creationId="{4AEC0C9C-07A9-A185-F0C9-77E1E6FF01C6}"/>
          </ac:spMkLst>
        </pc:spChg>
        <pc:spChg chg="mod">
          <ac:chgData name="수은 허" userId="72f663d3cb255203" providerId="LiveId" clId="{DBCB5972-9E2B-4C5A-BD61-7A8A55AEE4A1}" dt="2023-10-16T16:32:19.067" v="2628"/>
          <ac:spMkLst>
            <pc:docMk/>
            <pc:sldMk cId="3898053985" sldId="289"/>
            <ac:spMk id="28" creationId="{B89BDACA-96E8-2433-C088-5C3360965886}"/>
          </ac:spMkLst>
        </pc:spChg>
        <pc:spChg chg="mod">
          <ac:chgData name="수은 허" userId="72f663d3cb255203" providerId="LiveId" clId="{DBCB5972-9E2B-4C5A-BD61-7A8A55AEE4A1}" dt="2023-10-27T19:57:26.088" v="7177" actId="1076"/>
          <ac:spMkLst>
            <pc:docMk/>
            <pc:sldMk cId="3898053985" sldId="289"/>
            <ac:spMk id="29" creationId="{9A242081-A4FB-A7CD-C526-F1246E26A5D3}"/>
          </ac:spMkLst>
        </pc:spChg>
        <pc:spChg chg="mod">
          <ac:chgData name="수은 허" userId="72f663d3cb255203" providerId="LiveId" clId="{DBCB5972-9E2B-4C5A-BD61-7A8A55AEE4A1}" dt="2023-10-16T16:37:28.840" v="2949" actId="20577"/>
          <ac:spMkLst>
            <pc:docMk/>
            <pc:sldMk cId="3898053985" sldId="289"/>
            <ac:spMk id="32" creationId="{EC983B6C-C427-858A-7631-C67DF327C4E2}"/>
          </ac:spMkLst>
        </pc:spChg>
        <pc:spChg chg="mod">
          <ac:chgData name="수은 허" userId="72f663d3cb255203" providerId="LiveId" clId="{DBCB5972-9E2B-4C5A-BD61-7A8A55AEE4A1}" dt="2023-10-16T16:32:59.939" v="2700" actId="1076"/>
          <ac:spMkLst>
            <pc:docMk/>
            <pc:sldMk cId="3898053985" sldId="289"/>
            <ac:spMk id="33" creationId="{12C71E6C-1744-AF3B-6E2C-C7BEC6916FB2}"/>
          </ac:spMkLst>
        </pc:spChg>
        <pc:spChg chg="add del">
          <ac:chgData name="수은 허" userId="72f663d3cb255203" providerId="LiveId" clId="{DBCB5972-9E2B-4C5A-BD61-7A8A55AEE4A1}" dt="2023-10-27T19:54:09.318" v="7146" actId="11529"/>
          <ac:spMkLst>
            <pc:docMk/>
            <pc:sldMk cId="3898053985" sldId="289"/>
            <ac:spMk id="34" creationId="{B1DC3DFB-D8C9-101C-4841-49F245B59ED6}"/>
          </ac:spMkLst>
        </pc:spChg>
        <pc:spChg chg="add del mod">
          <ac:chgData name="수은 허" userId="72f663d3cb255203" providerId="LiveId" clId="{DBCB5972-9E2B-4C5A-BD61-7A8A55AEE4A1}" dt="2023-10-27T19:54:49.572" v="7152"/>
          <ac:spMkLst>
            <pc:docMk/>
            <pc:sldMk cId="3898053985" sldId="289"/>
            <ac:spMk id="35" creationId="{1A1645C5-E103-10A8-81EF-7044B8143897}"/>
          </ac:spMkLst>
        </pc:spChg>
        <pc:spChg chg="del mod topLvl">
          <ac:chgData name="수은 허" userId="72f663d3cb255203" providerId="LiveId" clId="{DBCB5972-9E2B-4C5A-BD61-7A8A55AEE4A1}" dt="2023-10-16T16:39:02.169" v="2961" actId="478"/>
          <ac:spMkLst>
            <pc:docMk/>
            <pc:sldMk cId="3898053985" sldId="289"/>
            <ac:spMk id="35" creationId="{EAE2D421-7896-20B7-C846-2F252268EBBB}"/>
          </ac:spMkLst>
        </pc:spChg>
        <pc:spChg chg="mod">
          <ac:chgData name="수은 허" userId="72f663d3cb255203" providerId="LiveId" clId="{DBCB5972-9E2B-4C5A-BD61-7A8A55AEE4A1}" dt="2023-10-27T19:56:55.513" v="7171" actId="1076"/>
          <ac:spMkLst>
            <pc:docMk/>
            <pc:sldMk cId="3898053985" sldId="289"/>
            <ac:spMk id="36" creationId="{A2DC53B2-961C-9899-2A77-3160EBD7699E}"/>
          </ac:spMkLst>
        </pc:spChg>
        <pc:spChg chg="add mod">
          <ac:chgData name="수은 허" userId="72f663d3cb255203" providerId="LiveId" clId="{DBCB5972-9E2B-4C5A-BD61-7A8A55AEE4A1}" dt="2023-10-27T19:57:46.250" v="7181" actId="1076"/>
          <ac:spMkLst>
            <pc:docMk/>
            <pc:sldMk cId="3898053985" sldId="289"/>
            <ac:spMk id="37" creationId="{CEA1497D-954E-9F60-F190-68782F8FE576}"/>
          </ac:spMkLst>
        </pc:spChg>
        <pc:spChg chg="add mod">
          <ac:chgData name="수은 허" userId="72f663d3cb255203" providerId="LiveId" clId="{DBCB5972-9E2B-4C5A-BD61-7A8A55AEE4A1}" dt="2023-10-27T19:58:08.070" v="7187" actId="1076"/>
          <ac:spMkLst>
            <pc:docMk/>
            <pc:sldMk cId="3898053985" sldId="289"/>
            <ac:spMk id="38" creationId="{58EC6FF3-E25A-9845-875C-AA774DEA0AAE}"/>
          </ac:spMkLst>
        </pc:spChg>
        <pc:spChg chg="add del mod">
          <ac:chgData name="수은 허" userId="72f663d3cb255203" providerId="LiveId" clId="{DBCB5972-9E2B-4C5A-BD61-7A8A55AEE4A1}" dt="2023-10-27T19:58:25.072" v="7192"/>
          <ac:spMkLst>
            <pc:docMk/>
            <pc:sldMk cId="3898053985" sldId="289"/>
            <ac:spMk id="39" creationId="{823E6B4B-D22E-8653-6988-494D28146210}"/>
          </ac:spMkLst>
        </pc:spChg>
        <pc:spChg chg="add del mod">
          <ac:chgData name="수은 허" userId="72f663d3cb255203" providerId="LiveId" clId="{DBCB5972-9E2B-4C5A-BD61-7A8A55AEE4A1}" dt="2023-10-27T19:58:24.865" v="7191"/>
          <ac:spMkLst>
            <pc:docMk/>
            <pc:sldMk cId="3898053985" sldId="289"/>
            <ac:spMk id="40" creationId="{C13081CC-0A74-F298-9AA7-F5C95E7B2383}"/>
          </ac:spMkLst>
        </pc:spChg>
        <pc:grpChg chg="add mod">
          <ac:chgData name="수은 허" userId="72f663d3cb255203" providerId="LiveId" clId="{DBCB5972-9E2B-4C5A-BD61-7A8A55AEE4A1}" dt="2023-10-22T16:16:35.023" v="3769"/>
          <ac:grpSpMkLst>
            <pc:docMk/>
            <pc:sldMk cId="3898053985" sldId="289"/>
            <ac:grpSpMk id="4" creationId="{FA531F59-035F-5596-4478-83121F06C596}"/>
          </ac:grpSpMkLst>
        </pc:grpChg>
        <pc:grpChg chg="add mod">
          <ac:chgData name="수은 허" userId="72f663d3cb255203" providerId="LiveId" clId="{DBCB5972-9E2B-4C5A-BD61-7A8A55AEE4A1}" dt="2023-10-27T19:56:51.916" v="7170" actId="1076"/>
          <ac:grpSpMkLst>
            <pc:docMk/>
            <pc:sldMk cId="3898053985" sldId="289"/>
            <ac:grpSpMk id="12" creationId="{2C321D17-173F-8C3D-A4CF-A98767F13DBE}"/>
          </ac:grpSpMkLst>
        </pc:grpChg>
        <pc:grpChg chg="add mod">
          <ac:chgData name="수은 허" userId="72f663d3cb255203" providerId="LiveId" clId="{DBCB5972-9E2B-4C5A-BD61-7A8A55AEE4A1}" dt="2023-10-27T19:58:01.479" v="7185" actId="1076"/>
          <ac:grpSpMkLst>
            <pc:docMk/>
            <pc:sldMk cId="3898053985" sldId="289"/>
            <ac:grpSpMk id="20" creationId="{F1C05CB4-7710-F97D-7309-80D156CC85BF}"/>
          </ac:grpSpMkLst>
        </pc:grpChg>
        <pc:grpChg chg="add mod">
          <ac:chgData name="수은 허" userId="72f663d3cb255203" providerId="LiveId" clId="{DBCB5972-9E2B-4C5A-BD61-7A8A55AEE4A1}" dt="2023-10-27T19:58:14.769" v="7188" actId="1076"/>
          <ac:grpSpMkLst>
            <pc:docMk/>
            <pc:sldMk cId="3898053985" sldId="289"/>
            <ac:grpSpMk id="22" creationId="{8A75488D-C8FD-CB93-F652-DECD896A0A38}"/>
          </ac:grpSpMkLst>
        </pc:grpChg>
        <pc:grpChg chg="add mod">
          <ac:chgData name="수은 허" userId="72f663d3cb255203" providerId="LiveId" clId="{DBCB5972-9E2B-4C5A-BD61-7A8A55AEE4A1}" dt="2023-10-27T19:57:30.824" v="7178" actId="1076"/>
          <ac:grpSpMkLst>
            <pc:docMk/>
            <pc:sldMk cId="3898053985" sldId="289"/>
            <ac:grpSpMk id="26" creationId="{CDF68996-D52B-E23C-AEF7-DF88B290960E}"/>
          </ac:grpSpMkLst>
        </pc:grpChg>
        <pc:grpChg chg="add del mod">
          <ac:chgData name="수은 허" userId="72f663d3cb255203" providerId="LiveId" clId="{DBCB5972-9E2B-4C5A-BD61-7A8A55AEE4A1}" dt="2023-10-27T19:57:22.488" v="7175" actId="478"/>
          <ac:grpSpMkLst>
            <pc:docMk/>
            <pc:sldMk cId="3898053985" sldId="289"/>
            <ac:grpSpMk id="30" creationId="{E63768E8-FC1A-205D-8BC5-0AC819D6A34F}"/>
          </ac:grpSpMkLst>
        </pc:grpChg>
        <pc:grpChg chg="add del mod">
          <ac:chgData name="수은 허" userId="72f663d3cb255203" providerId="LiveId" clId="{DBCB5972-9E2B-4C5A-BD61-7A8A55AEE4A1}" dt="2023-10-16T16:38:46.681" v="2954" actId="478"/>
          <ac:grpSpMkLst>
            <pc:docMk/>
            <pc:sldMk cId="3898053985" sldId="289"/>
            <ac:grpSpMk id="34" creationId="{BC1CE3DE-F32B-2D9C-82CA-10960F82E18F}"/>
          </ac:grpSpMkLst>
        </pc:grpChg>
        <pc:picChg chg="add mod">
          <ac:chgData name="수은 허" userId="72f663d3cb255203" providerId="LiveId" clId="{DBCB5972-9E2B-4C5A-BD61-7A8A55AEE4A1}" dt="2023-10-16T16:06:45.588" v="2091"/>
          <ac:picMkLst>
            <pc:docMk/>
            <pc:sldMk cId="3898053985" sldId="289"/>
            <ac:picMk id="2" creationId="{68D4A934-0C68-547B-05C9-739DF748CD51}"/>
          </ac:picMkLst>
        </pc:picChg>
        <pc:picChg chg="del">
          <ac:chgData name="수은 허" userId="72f663d3cb255203" providerId="LiveId" clId="{DBCB5972-9E2B-4C5A-BD61-7A8A55AEE4A1}" dt="2023-10-16T16:06:45.382" v="2090" actId="478"/>
          <ac:picMkLst>
            <pc:docMk/>
            <pc:sldMk cId="3898053985" sldId="289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6:28:41.225" v="2549" actId="1076"/>
          <ac:picMkLst>
            <pc:docMk/>
            <pc:sldMk cId="3898053985" sldId="289"/>
            <ac:picMk id="10" creationId="{2073EAC4-5355-F982-1CD7-59EAC294537F}"/>
          </ac:picMkLst>
        </pc:picChg>
        <pc:picChg chg="del mod topLvl">
          <ac:chgData name="수은 허" userId="72f663d3cb255203" providerId="LiveId" clId="{DBCB5972-9E2B-4C5A-BD61-7A8A55AEE4A1}" dt="2023-10-16T16:38:46.681" v="2954" actId="478"/>
          <ac:picMkLst>
            <pc:docMk/>
            <pc:sldMk cId="3898053985" sldId="289"/>
            <ac:picMk id="36" creationId="{3E1F8A91-FFCA-E5E7-8D6E-3F45B67056B2}"/>
          </ac:picMkLst>
        </pc:picChg>
        <pc:picChg chg="add del mod">
          <ac:chgData name="수은 허" userId="72f663d3cb255203" providerId="LiveId" clId="{DBCB5972-9E2B-4C5A-BD61-7A8A55AEE4A1}" dt="2023-10-16T16:38:52.570" v="2955" actId="21"/>
          <ac:picMkLst>
            <pc:docMk/>
            <pc:sldMk cId="3898053985" sldId="289"/>
            <ac:picMk id="37" creationId="{80FE67E0-7FF5-D771-BE7D-AB76B05A99D6}"/>
          </ac:picMkLst>
        </pc:picChg>
        <pc:picChg chg="add del">
          <ac:chgData name="수은 허" userId="72f663d3cb255203" providerId="LiveId" clId="{DBCB5972-9E2B-4C5A-BD61-7A8A55AEE4A1}" dt="2023-10-16T16:38:54.044" v="2957" actId="21"/>
          <ac:picMkLst>
            <pc:docMk/>
            <pc:sldMk cId="3898053985" sldId="289"/>
            <ac:picMk id="2050" creationId="{FD485910-ACC4-766B-47B4-34529FC61FED}"/>
          </ac:picMkLst>
        </pc:picChg>
        <pc:picChg chg="add del mod">
          <ac:chgData name="수은 허" userId="72f663d3cb255203" providerId="LiveId" clId="{DBCB5972-9E2B-4C5A-BD61-7A8A55AEE4A1}" dt="2023-10-16T16:38:53.330" v="2956" actId="21"/>
          <ac:picMkLst>
            <pc:docMk/>
            <pc:sldMk cId="3898053985" sldId="289"/>
            <ac:picMk id="2052" creationId="{3919E001-F597-46E1-AD69-75EA4C118A4D}"/>
          </ac:picMkLst>
        </pc:picChg>
        <pc:cxnChg chg="add mod">
          <ac:chgData name="수은 허" userId="72f663d3cb255203" providerId="LiveId" clId="{DBCB5972-9E2B-4C5A-BD61-7A8A55AEE4A1}" dt="2023-10-16T16:31:36.749" v="2615" actId="164"/>
          <ac:cxnSpMkLst>
            <pc:docMk/>
            <pc:sldMk cId="3898053985" sldId="289"/>
            <ac:cxnSpMk id="14" creationId="{4DB095FF-6D95-2346-17EC-6B612E7DC932}"/>
          </ac:cxnSpMkLst>
        </pc:cxnChg>
        <pc:cxnChg chg="mod">
          <ac:chgData name="수은 허" userId="72f663d3cb255203" providerId="LiveId" clId="{DBCB5972-9E2B-4C5A-BD61-7A8A55AEE4A1}" dt="2023-10-16T16:32:05.603" v="2624"/>
          <ac:cxnSpMkLst>
            <pc:docMk/>
            <pc:sldMk cId="3898053985" sldId="289"/>
            <ac:cxnSpMk id="23" creationId="{EB9535E5-A411-189E-358E-216FBE80DD87}"/>
          </ac:cxnSpMkLst>
        </pc:cxnChg>
        <pc:cxnChg chg="mod">
          <ac:chgData name="수은 허" userId="72f663d3cb255203" providerId="LiveId" clId="{DBCB5972-9E2B-4C5A-BD61-7A8A55AEE4A1}" dt="2023-10-16T16:32:19.067" v="2628"/>
          <ac:cxnSpMkLst>
            <pc:docMk/>
            <pc:sldMk cId="3898053985" sldId="289"/>
            <ac:cxnSpMk id="27" creationId="{5BCA311A-7FB5-2FF5-D7BD-FF49F3F713B6}"/>
          </ac:cxnSpMkLst>
        </pc:cxnChg>
        <pc:cxnChg chg="mod">
          <ac:chgData name="수은 허" userId="72f663d3cb255203" providerId="LiveId" clId="{DBCB5972-9E2B-4C5A-BD61-7A8A55AEE4A1}" dt="2023-10-16T16:32:25.517" v="2631"/>
          <ac:cxnSpMkLst>
            <pc:docMk/>
            <pc:sldMk cId="3898053985" sldId="289"/>
            <ac:cxnSpMk id="31" creationId="{B9361480-6D9F-4B09-E0FD-93B73342D023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16T17:18:08.477" v="3271"/>
              <pc2:cmMkLst xmlns:pc2="http://schemas.microsoft.com/office/powerpoint/2019/9/main/command">
                <pc:docMk/>
                <pc:sldMk cId="3898053985" sldId="289"/>
                <pc2:cmMk id="{02D198A6-8773-4E7F-98D5-ED1EBCE904E8}"/>
              </pc2:cmMkLst>
            </pc226:cmChg>
          </p:ext>
        </pc:extLst>
      </pc:sldChg>
      <pc:sldChg chg="addSp delSp modSp add mod addCm delCm modCm modNotesTx">
        <pc:chgData name="수은 허" userId="72f663d3cb255203" providerId="LiveId" clId="{DBCB5972-9E2B-4C5A-BD61-7A8A55AEE4A1}" dt="2023-10-30T15:46:11.825" v="9311" actId="20577"/>
        <pc:sldMkLst>
          <pc:docMk/>
          <pc:sldMk cId="1539311404" sldId="290"/>
        </pc:sldMkLst>
        <pc:spChg chg="mod">
          <ac:chgData name="수은 허" userId="72f663d3cb255203" providerId="LiveId" clId="{DBCB5972-9E2B-4C5A-BD61-7A8A55AEE4A1}" dt="2023-10-22T16:16:32.899" v="3768"/>
          <ac:spMkLst>
            <pc:docMk/>
            <pc:sldMk cId="1539311404" sldId="290"/>
            <ac:spMk id="5" creationId="{4498D250-98C9-1456-20CF-BBF682A5881C}"/>
          </ac:spMkLst>
        </pc:spChg>
        <pc:spChg chg="del mod">
          <ac:chgData name="수은 허" userId="72f663d3cb255203" providerId="LiveId" clId="{DBCB5972-9E2B-4C5A-BD61-7A8A55AEE4A1}" dt="2023-10-16T17:15:49.296" v="3259" actId="21"/>
          <ac:spMkLst>
            <pc:docMk/>
            <pc:sldMk cId="1539311404" sldId="290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6:56:02.952" v="3049" actId="21"/>
          <ac:spMkLst>
            <pc:docMk/>
            <pc:sldMk cId="1539311404" sldId="290"/>
            <ac:spMk id="6" creationId="{5469DDA1-E4F6-5939-F2A4-906FD475F299}"/>
          </ac:spMkLst>
        </pc:spChg>
        <pc:spChg chg="mod">
          <ac:chgData name="수은 허" userId="72f663d3cb255203" providerId="LiveId" clId="{DBCB5972-9E2B-4C5A-BD61-7A8A55AEE4A1}" dt="2023-10-22T16:19:35.694" v="3851" actId="2711"/>
          <ac:spMkLst>
            <pc:docMk/>
            <pc:sldMk cId="1539311404" sldId="290"/>
            <ac:spMk id="6" creationId="{F8D7CEAD-3F07-C728-D0C1-925E81D848E4}"/>
          </ac:spMkLst>
        </pc:spChg>
        <pc:spChg chg="add del mod">
          <ac:chgData name="수은 허" userId="72f663d3cb255203" providerId="LiveId" clId="{DBCB5972-9E2B-4C5A-BD61-7A8A55AEE4A1}" dt="2023-10-16T16:56:02.952" v="3049" actId="21"/>
          <ac:spMkLst>
            <pc:docMk/>
            <pc:sldMk cId="1539311404" sldId="290"/>
            <ac:spMk id="8" creationId="{67F1F7BD-6F81-EC3F-8611-46D3610B8B2F}"/>
          </ac:spMkLst>
        </pc:spChg>
        <pc:spChg chg="add del mod">
          <ac:chgData name="수은 허" userId="72f663d3cb255203" providerId="LiveId" clId="{DBCB5972-9E2B-4C5A-BD61-7A8A55AEE4A1}" dt="2023-10-16T16:56:54.337" v="3088"/>
          <ac:spMkLst>
            <pc:docMk/>
            <pc:sldMk cId="1539311404" sldId="290"/>
            <ac:spMk id="9" creationId="{879118C4-1096-FF4E-8EEB-E1A1C33973B8}"/>
          </ac:spMkLst>
        </pc:spChg>
        <pc:spChg chg="add del mod">
          <ac:chgData name="수은 허" userId="72f663d3cb255203" providerId="LiveId" clId="{DBCB5972-9E2B-4C5A-BD61-7A8A55AEE4A1}" dt="2023-10-16T16:56:54.337" v="3088"/>
          <ac:spMkLst>
            <pc:docMk/>
            <pc:sldMk cId="1539311404" sldId="290"/>
            <ac:spMk id="10" creationId="{6732C02C-7C2F-055C-2ABE-87B05720CFB3}"/>
          </ac:spMkLst>
        </pc:spChg>
        <pc:spChg chg="add del mod">
          <ac:chgData name="수은 허" userId="72f663d3cb255203" providerId="LiveId" clId="{DBCB5972-9E2B-4C5A-BD61-7A8A55AEE4A1}" dt="2023-10-30T14:52:02.846" v="8701" actId="478"/>
          <ac:spMkLst>
            <pc:docMk/>
            <pc:sldMk cId="1539311404" sldId="290"/>
            <ac:spMk id="10" creationId="{ED3B9D4E-2604-B229-949E-0C0CAA240CF7}"/>
          </ac:spMkLst>
        </pc:spChg>
        <pc:spChg chg="add del mod">
          <ac:chgData name="수은 허" userId="72f663d3cb255203" providerId="LiveId" clId="{DBCB5972-9E2B-4C5A-BD61-7A8A55AEE4A1}" dt="2023-10-30T14:04:06.607" v="7944" actId="478"/>
          <ac:spMkLst>
            <pc:docMk/>
            <pc:sldMk cId="1539311404" sldId="290"/>
            <ac:spMk id="11" creationId="{13F92628-D420-55EB-2828-4EB3A4A6E87A}"/>
          </ac:spMkLst>
        </pc:spChg>
        <pc:spChg chg="add del mod">
          <ac:chgData name="수은 허" userId="72f663d3cb255203" providerId="LiveId" clId="{DBCB5972-9E2B-4C5A-BD61-7A8A55AEE4A1}" dt="2023-10-30T14:04:04.667" v="7943" actId="478"/>
          <ac:spMkLst>
            <pc:docMk/>
            <pc:sldMk cId="1539311404" sldId="290"/>
            <ac:spMk id="12" creationId="{FEC18C6E-A534-7023-A44F-C4607C17DF81}"/>
          </ac:spMkLst>
        </pc:spChg>
        <pc:spChg chg="add del mod">
          <ac:chgData name="수은 허" userId="72f663d3cb255203" providerId="LiveId" clId="{DBCB5972-9E2B-4C5A-BD61-7A8A55AEE4A1}" dt="2023-10-30T14:04:01.659" v="7942" actId="478"/>
          <ac:spMkLst>
            <pc:docMk/>
            <pc:sldMk cId="1539311404" sldId="290"/>
            <ac:spMk id="13" creationId="{ABE47454-39AC-D254-DDBB-58A54CCF5DA8}"/>
          </ac:spMkLst>
        </pc:spChg>
        <pc:spChg chg="add del mod">
          <ac:chgData name="수은 허" userId="72f663d3cb255203" providerId="LiveId" clId="{DBCB5972-9E2B-4C5A-BD61-7A8A55AEE4A1}" dt="2023-10-30T14:02:17.483" v="7925" actId="20577"/>
          <ac:spMkLst>
            <pc:docMk/>
            <pc:sldMk cId="1539311404" sldId="290"/>
            <ac:spMk id="14" creationId="{1BEB92A5-2F29-53E1-2809-CBDD37DDFD0B}"/>
          </ac:spMkLst>
        </pc:spChg>
        <pc:spChg chg="add del mod">
          <ac:chgData name="수은 허" userId="72f663d3cb255203" providerId="LiveId" clId="{DBCB5972-9E2B-4C5A-BD61-7A8A55AEE4A1}" dt="2023-10-30T14:52:04.280" v="8702" actId="478"/>
          <ac:spMkLst>
            <pc:docMk/>
            <pc:sldMk cId="1539311404" sldId="290"/>
            <ac:spMk id="15" creationId="{2A72E32C-81CB-389E-8BF6-EC712308AD18}"/>
          </ac:spMkLst>
        </pc:spChg>
        <pc:spChg chg="add del mod">
          <ac:chgData name="수은 허" userId="72f663d3cb255203" providerId="LiveId" clId="{DBCB5972-9E2B-4C5A-BD61-7A8A55AEE4A1}" dt="2023-10-30T14:52:05.320" v="8703" actId="478"/>
          <ac:spMkLst>
            <pc:docMk/>
            <pc:sldMk cId="1539311404" sldId="290"/>
            <ac:spMk id="16" creationId="{2187A6F6-EC80-9E3A-6A81-2CC007D5F8FD}"/>
          </ac:spMkLst>
        </pc:spChg>
        <pc:spChg chg="mod">
          <ac:chgData name="수은 허" userId="72f663d3cb255203" providerId="LiveId" clId="{DBCB5972-9E2B-4C5A-BD61-7A8A55AEE4A1}" dt="2023-10-16T17:03:52.978" v="3144" actId="1076"/>
          <ac:spMkLst>
            <pc:docMk/>
            <pc:sldMk cId="1539311404" sldId="290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30T14:53:39.530" v="8766" actId="20577"/>
          <ac:spMkLst>
            <pc:docMk/>
            <pc:sldMk cId="1539311404" sldId="290"/>
            <ac:spMk id="20" creationId="{A1052163-FECE-59AB-6E88-9E3A33E3CA80}"/>
          </ac:spMkLst>
        </pc:spChg>
        <pc:spChg chg="mod">
          <ac:chgData name="수은 허" userId="72f663d3cb255203" providerId="LiveId" clId="{DBCB5972-9E2B-4C5A-BD61-7A8A55AEE4A1}" dt="2023-10-30T14:53:49.875" v="8783" actId="122"/>
          <ac:spMkLst>
            <pc:docMk/>
            <pc:sldMk cId="1539311404" sldId="290"/>
            <ac:spMk id="22" creationId="{946306AB-2929-2891-673A-F2BD0360325A}"/>
          </ac:spMkLst>
        </pc:spChg>
        <pc:spChg chg="mod">
          <ac:chgData name="수은 허" userId="72f663d3cb255203" providerId="LiveId" clId="{DBCB5972-9E2B-4C5A-BD61-7A8A55AEE4A1}" dt="2023-10-30T15:44:04.070" v="9293" actId="20577"/>
          <ac:spMkLst>
            <pc:docMk/>
            <pc:sldMk cId="1539311404" sldId="290"/>
            <ac:spMk id="25" creationId="{D1738AC8-8748-4459-7C05-71250538D416}"/>
          </ac:spMkLst>
        </pc:spChg>
        <pc:spChg chg="mod">
          <ac:chgData name="수은 허" userId="72f663d3cb255203" providerId="LiveId" clId="{DBCB5972-9E2B-4C5A-BD61-7A8A55AEE4A1}" dt="2023-10-30T14:53:47.734" v="8782" actId="122"/>
          <ac:spMkLst>
            <pc:docMk/>
            <pc:sldMk cId="1539311404" sldId="290"/>
            <ac:spMk id="26" creationId="{50F56E74-A53D-5CEC-49E8-EE942EB6D80D}"/>
          </ac:spMkLst>
        </pc:spChg>
        <pc:spChg chg="mod">
          <ac:chgData name="수은 허" userId="72f663d3cb255203" providerId="LiveId" clId="{DBCB5972-9E2B-4C5A-BD61-7A8A55AEE4A1}" dt="2023-10-30T14:54:16.963" v="8852" actId="20577"/>
          <ac:spMkLst>
            <pc:docMk/>
            <pc:sldMk cId="1539311404" sldId="290"/>
            <ac:spMk id="29" creationId="{903E7BCC-6AD9-8D63-C23E-C9195EE06714}"/>
          </ac:spMkLst>
        </pc:spChg>
        <pc:spChg chg="mod">
          <ac:chgData name="수은 허" userId="72f663d3cb255203" providerId="LiveId" clId="{DBCB5972-9E2B-4C5A-BD61-7A8A55AEE4A1}" dt="2023-10-30T14:54:03.528" v="8811"/>
          <ac:spMkLst>
            <pc:docMk/>
            <pc:sldMk cId="1539311404" sldId="290"/>
            <ac:spMk id="30" creationId="{918562FE-2B71-985E-A59C-1263BCFCF88F}"/>
          </ac:spMkLst>
        </pc:spChg>
        <pc:grpChg chg="add mod">
          <ac:chgData name="수은 허" userId="72f663d3cb255203" providerId="LiveId" clId="{DBCB5972-9E2B-4C5A-BD61-7A8A55AEE4A1}" dt="2023-10-22T16:16:32.899" v="3768"/>
          <ac:grpSpMkLst>
            <pc:docMk/>
            <pc:sldMk cId="1539311404" sldId="290"/>
            <ac:grpSpMk id="4" creationId="{FA808100-C28D-B990-2E24-A932DD205BAE}"/>
          </ac:grpSpMkLst>
        </pc:grpChg>
        <pc:grpChg chg="add mod">
          <ac:chgData name="수은 허" userId="72f663d3cb255203" providerId="LiveId" clId="{DBCB5972-9E2B-4C5A-BD61-7A8A55AEE4A1}" dt="2023-10-30T14:52:36.787" v="8709" actId="1076"/>
          <ac:grpSpMkLst>
            <pc:docMk/>
            <pc:sldMk cId="1539311404" sldId="290"/>
            <ac:grpSpMk id="17" creationId="{75DCB005-AF95-77B1-5E11-889E07F489EA}"/>
          </ac:grpSpMkLst>
        </pc:grpChg>
        <pc:grpChg chg="add mod">
          <ac:chgData name="수은 허" userId="72f663d3cb255203" providerId="LiveId" clId="{DBCB5972-9E2B-4C5A-BD61-7A8A55AEE4A1}" dt="2023-10-30T14:53:10.475" v="8713" actId="408"/>
          <ac:grpSpMkLst>
            <pc:docMk/>
            <pc:sldMk cId="1539311404" sldId="290"/>
            <ac:grpSpMk id="23" creationId="{623C29F3-18D3-B12F-A158-EBE7148065D6}"/>
          </ac:grpSpMkLst>
        </pc:grpChg>
        <pc:grpChg chg="add mod">
          <ac:chgData name="수은 허" userId="72f663d3cb255203" providerId="LiveId" clId="{DBCB5972-9E2B-4C5A-BD61-7A8A55AEE4A1}" dt="2023-10-30T14:52:51.839" v="8711" actId="1076"/>
          <ac:grpSpMkLst>
            <pc:docMk/>
            <pc:sldMk cId="1539311404" sldId="290"/>
            <ac:grpSpMk id="27" creationId="{9207916C-3E00-16F3-5828-518113714273}"/>
          </ac:grpSpMkLst>
        </pc:grpChg>
        <pc:picChg chg="add mod">
          <ac:chgData name="수은 허" userId="72f663d3cb255203" providerId="LiveId" clId="{DBCB5972-9E2B-4C5A-BD61-7A8A55AEE4A1}" dt="2023-10-16T16:06:48.720" v="2093"/>
          <ac:picMkLst>
            <pc:docMk/>
            <pc:sldMk cId="1539311404" sldId="290"/>
            <ac:picMk id="2" creationId="{D53C8CE3-7785-12E6-9B93-43AB5E86DC60}"/>
          </ac:picMkLst>
        </pc:picChg>
        <pc:picChg chg="add mod">
          <ac:chgData name="수은 허" userId="72f663d3cb255203" providerId="LiveId" clId="{DBCB5972-9E2B-4C5A-BD61-7A8A55AEE4A1}" dt="2023-10-30T14:04:38.427" v="7961" actId="1076"/>
          <ac:picMkLst>
            <pc:docMk/>
            <pc:sldMk cId="1539311404" sldId="290"/>
            <ac:picMk id="3" creationId="{29E07951-9420-51CC-3E7A-CAB8A1C0BAB7}"/>
          </ac:picMkLst>
        </pc:picChg>
        <pc:picChg chg="del">
          <ac:chgData name="수은 허" userId="72f663d3cb255203" providerId="LiveId" clId="{DBCB5972-9E2B-4C5A-BD61-7A8A55AEE4A1}" dt="2023-10-16T16:06:48.478" v="2092" actId="478"/>
          <ac:picMkLst>
            <pc:docMk/>
            <pc:sldMk cId="1539311404" sldId="290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16T16:56:57.549" v="3091" actId="1076"/>
          <ac:picMkLst>
            <pc:docMk/>
            <pc:sldMk cId="1539311404" sldId="290"/>
            <ac:picMk id="7" creationId="{E9EE3B98-2B2B-C844-93A0-C557207946EF}"/>
          </ac:picMkLst>
        </pc:picChg>
        <pc:picChg chg="add mod">
          <ac:chgData name="수은 허" userId="72f663d3cb255203" providerId="LiveId" clId="{DBCB5972-9E2B-4C5A-BD61-7A8A55AEE4A1}" dt="2023-10-30T14:52:16.686" v="8706" actId="1076"/>
          <ac:picMkLst>
            <pc:docMk/>
            <pc:sldMk cId="1539311404" sldId="290"/>
            <ac:picMk id="8" creationId="{B4327AE4-C558-B20A-AC7B-632251D48B2B}"/>
          </ac:picMkLst>
        </pc:picChg>
        <pc:picChg chg="add mod">
          <ac:chgData name="수은 허" userId="72f663d3cb255203" providerId="LiveId" clId="{DBCB5972-9E2B-4C5A-BD61-7A8A55AEE4A1}" dt="2023-10-30T14:52:12.611" v="8705" actId="1076"/>
          <ac:picMkLst>
            <pc:docMk/>
            <pc:sldMk cId="1539311404" sldId="290"/>
            <ac:picMk id="9" creationId="{EADE891D-00EE-B263-1B63-22D5DFE524C5}"/>
          </ac:picMkLst>
        </pc:picChg>
        <pc:cxnChg chg="mod">
          <ac:chgData name="수은 허" userId="72f663d3cb255203" providerId="LiveId" clId="{DBCB5972-9E2B-4C5A-BD61-7A8A55AEE4A1}" dt="2023-10-30T14:52:00.510" v="8700"/>
          <ac:cxnSpMkLst>
            <pc:docMk/>
            <pc:sldMk cId="1539311404" sldId="290"/>
            <ac:cxnSpMk id="18" creationId="{3B8E54D0-593B-C512-3E49-D23814CEF3F0}"/>
          </ac:cxnSpMkLst>
        </pc:cxnChg>
        <pc:cxnChg chg="mod">
          <ac:chgData name="수은 허" userId="72f663d3cb255203" providerId="LiveId" clId="{DBCB5972-9E2B-4C5A-BD61-7A8A55AEE4A1}" dt="2023-10-30T14:52:22.174" v="8707"/>
          <ac:cxnSpMkLst>
            <pc:docMk/>
            <pc:sldMk cId="1539311404" sldId="290"/>
            <ac:cxnSpMk id="24" creationId="{AD0C9F3C-6CE2-3C67-4A50-9FC9079D4144}"/>
          </ac:cxnSpMkLst>
        </pc:cxnChg>
        <pc:cxnChg chg="mod">
          <ac:chgData name="수은 허" userId="72f663d3cb255203" providerId="LiveId" clId="{DBCB5972-9E2B-4C5A-BD61-7A8A55AEE4A1}" dt="2023-10-30T14:52:37.449" v="8710"/>
          <ac:cxnSpMkLst>
            <pc:docMk/>
            <pc:sldMk cId="1539311404" sldId="290"/>
            <ac:cxnSpMk id="28" creationId="{372CF211-F7C2-8240-0823-815D9D093D96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30T14:27:46.607" v="8466"/>
              <pc2:cmMkLst xmlns:pc2="http://schemas.microsoft.com/office/powerpoint/2019/9/main/command">
                <pc:docMk/>
                <pc:sldMk cId="1539311404" sldId="290"/>
                <pc2:cmMk id="{72A9C7CD-9571-4336-98AD-19B2F0876939}"/>
              </pc2:cmMkLst>
            </pc226:cmChg>
            <pc226:cmChg xmlns:pc226="http://schemas.microsoft.com/office/powerpoint/2022/06/main/command" chg="add del mod">
              <pc226:chgData name="수은 허" userId="72f663d3cb255203" providerId="LiveId" clId="{DBCB5972-9E2B-4C5A-BD61-7A8A55AEE4A1}" dt="2023-10-29T17:43:41.583" v="7478"/>
              <pc2:cmMkLst xmlns:pc2="http://schemas.microsoft.com/office/powerpoint/2019/9/main/command">
                <pc:docMk/>
                <pc:sldMk cId="1539311404" sldId="290"/>
                <pc2:cmMk id="{1AA6E2F8-5FEB-4576-BAE2-43D42E5E685F}"/>
              </pc2:cmMkLst>
            </pc226:cmChg>
          </p:ext>
        </pc:extLst>
      </pc:sldChg>
      <pc:sldChg chg="addSp delSp modSp add del mod addCm delCm modNotesTx">
        <pc:chgData name="수은 허" userId="72f663d3cb255203" providerId="LiveId" clId="{DBCB5972-9E2B-4C5A-BD61-7A8A55AEE4A1}" dt="2023-10-30T14:04:59.259" v="7967" actId="2696"/>
        <pc:sldMkLst>
          <pc:docMk/>
          <pc:sldMk cId="751425333" sldId="291"/>
        </pc:sldMkLst>
        <pc:spChg chg="mod">
          <ac:chgData name="수은 허" userId="72f663d3cb255203" providerId="LiveId" clId="{DBCB5972-9E2B-4C5A-BD61-7A8A55AEE4A1}" dt="2023-10-22T16:16:30.089" v="3767"/>
          <ac:spMkLst>
            <pc:docMk/>
            <pc:sldMk cId="751425333" sldId="291"/>
            <ac:spMk id="4" creationId="{942AD86D-3195-EC2C-E165-8D4B8AE72611}"/>
          </ac:spMkLst>
        </pc:spChg>
        <pc:spChg chg="mod">
          <ac:chgData name="수은 허" userId="72f663d3cb255203" providerId="LiveId" clId="{DBCB5972-9E2B-4C5A-BD61-7A8A55AEE4A1}" dt="2023-10-22T15:40:52.074" v="3552" actId="20577"/>
          <ac:spMkLst>
            <pc:docMk/>
            <pc:sldMk cId="751425333" sldId="291"/>
            <ac:spMk id="5" creationId="{D9A7FCCF-079A-94D8-506E-F8FBDAC47095}"/>
          </ac:spMkLst>
        </pc:spChg>
        <pc:spChg chg="add mod">
          <ac:chgData name="수은 허" userId="72f663d3cb255203" providerId="LiveId" clId="{DBCB5972-9E2B-4C5A-BD61-7A8A55AEE4A1}" dt="2023-10-29T17:38:44.352" v="7435" actId="1076"/>
          <ac:spMkLst>
            <pc:docMk/>
            <pc:sldMk cId="751425333" sldId="291"/>
            <ac:spMk id="8" creationId="{08877120-313E-E31F-3784-9D73287E04AC}"/>
          </ac:spMkLst>
        </pc:spChg>
        <pc:spChg chg="add mod">
          <ac:chgData name="수은 허" userId="72f663d3cb255203" providerId="LiveId" clId="{DBCB5972-9E2B-4C5A-BD61-7A8A55AEE4A1}" dt="2023-10-29T17:38:44.352" v="7435" actId="1076"/>
          <ac:spMkLst>
            <pc:docMk/>
            <pc:sldMk cId="751425333" sldId="291"/>
            <ac:spMk id="9" creationId="{DD3A6CEA-814B-5882-344F-9CB468BCD148}"/>
          </ac:spMkLst>
        </pc:spChg>
        <pc:spChg chg="add mod">
          <ac:chgData name="수은 허" userId="72f663d3cb255203" providerId="LiveId" clId="{DBCB5972-9E2B-4C5A-BD61-7A8A55AEE4A1}" dt="2023-10-29T18:10:10.428" v="7640" actId="255"/>
          <ac:spMkLst>
            <pc:docMk/>
            <pc:sldMk cId="751425333" sldId="291"/>
            <ac:spMk id="10" creationId="{A9FC0F0C-C2BF-826F-C7E6-C34E96FDB9CA}"/>
          </ac:spMkLst>
        </pc:spChg>
        <pc:spChg chg="mod">
          <ac:chgData name="수은 허" userId="72f663d3cb255203" providerId="LiveId" clId="{DBCB5972-9E2B-4C5A-BD61-7A8A55AEE4A1}" dt="2023-10-22T16:20:01.472" v="3853" actId="2711"/>
          <ac:spMkLst>
            <pc:docMk/>
            <pc:sldMk cId="751425333" sldId="291"/>
            <ac:spMk id="11" creationId="{C307DF2A-360D-87A5-9B6A-E88ECE4E101E}"/>
          </ac:spMkLst>
        </pc:spChg>
        <pc:grpChg chg="add mod">
          <ac:chgData name="수은 허" userId="72f663d3cb255203" providerId="LiveId" clId="{DBCB5972-9E2B-4C5A-BD61-7A8A55AEE4A1}" dt="2023-10-22T16:16:30.089" v="3767"/>
          <ac:grpSpMkLst>
            <pc:docMk/>
            <pc:sldMk cId="751425333" sldId="291"/>
            <ac:grpSpMk id="2" creationId="{96C1DB02-8330-B9C1-F573-E84A43A2826D}"/>
          </ac:grpSpMkLst>
        </pc:grpChg>
        <pc:picChg chg="add del mod">
          <ac:chgData name="수은 허" userId="72f663d3cb255203" providerId="LiveId" clId="{DBCB5972-9E2B-4C5A-BD61-7A8A55AEE4A1}" dt="2023-10-16T16:06:53.862" v="2096" actId="478"/>
          <ac:picMkLst>
            <pc:docMk/>
            <pc:sldMk cId="751425333" sldId="291"/>
            <ac:picMk id="2" creationId="{3D316742-EBCB-73B8-6B00-110D331AFC28}"/>
          </ac:picMkLst>
        </pc:picChg>
        <pc:picChg chg="add mod">
          <ac:chgData name="수은 허" userId="72f663d3cb255203" providerId="LiveId" clId="{DBCB5972-9E2B-4C5A-BD61-7A8A55AEE4A1}" dt="2023-10-16T16:06:54.110" v="2097"/>
          <ac:picMkLst>
            <pc:docMk/>
            <pc:sldMk cId="751425333" sldId="291"/>
            <ac:picMk id="3" creationId="{11337477-EA5C-F2F2-2180-0C1656D67E4B}"/>
          </ac:picMkLst>
        </pc:picChg>
        <pc:picChg chg="del">
          <ac:chgData name="수은 허" userId="72f663d3cb255203" providerId="LiveId" clId="{DBCB5972-9E2B-4C5A-BD61-7A8A55AEE4A1}" dt="2023-10-16T16:06:51.350" v="2094" actId="478"/>
          <ac:picMkLst>
            <pc:docMk/>
            <pc:sldMk cId="751425333" sldId="291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7:04:00.399" v="3146" actId="1076"/>
          <ac:picMkLst>
            <pc:docMk/>
            <pc:sldMk cId="751425333" sldId="291"/>
            <ac:picMk id="6" creationId="{5CE719AB-09F7-0C8F-8FD6-697E8C32EB58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29T17:43:47.672" v="7479"/>
              <pc2:cmMkLst xmlns:pc2="http://schemas.microsoft.com/office/powerpoint/2019/9/main/command">
                <pc:docMk/>
                <pc:sldMk cId="751425333" sldId="291"/>
                <pc2:cmMk id="{E5530F93-77D4-4982-BAC7-DA232EA13143}"/>
              </pc2:cmMkLst>
            </pc226:cmChg>
          </p:ext>
        </pc:extLst>
      </pc:sldChg>
      <pc:sldChg chg="addSp delSp modSp add del mod ord modNotesTx">
        <pc:chgData name="수은 허" userId="72f663d3cb255203" providerId="LiveId" clId="{DBCB5972-9E2B-4C5A-BD61-7A8A55AEE4A1}" dt="2023-10-22T16:44:37.692" v="3926" actId="47"/>
        <pc:sldMkLst>
          <pc:docMk/>
          <pc:sldMk cId="3420921837" sldId="292"/>
        </pc:sldMkLst>
        <pc:spChg chg="add mod">
          <ac:chgData name="수은 허" userId="72f663d3cb255203" providerId="LiveId" clId="{DBCB5972-9E2B-4C5A-BD61-7A8A55AEE4A1}" dt="2023-10-16T17:14:19.268" v="3252"/>
          <ac:spMkLst>
            <pc:docMk/>
            <pc:sldMk cId="3420921837" sldId="292"/>
            <ac:spMk id="3" creationId="{33B12083-4022-6B26-48E1-5A47720FE098}"/>
          </ac:spMkLst>
        </pc:spChg>
        <pc:spChg chg="del mod">
          <ac:chgData name="수은 허" userId="72f663d3cb255203" providerId="LiveId" clId="{DBCB5972-9E2B-4C5A-BD61-7A8A55AEE4A1}" dt="2023-10-16T17:14:05.729" v="3249" actId="21"/>
          <ac:spMkLst>
            <pc:docMk/>
            <pc:sldMk cId="3420921837" sldId="292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16:47.201" v="3777"/>
          <ac:spMkLst>
            <pc:docMk/>
            <pc:sldMk cId="3420921837" sldId="292"/>
            <ac:spMk id="5" creationId="{FF118D29-5155-42C2-DA97-5CDF91520EB6}"/>
          </ac:spMkLst>
        </pc:spChg>
        <pc:spChg chg="mod">
          <ac:chgData name="수은 허" userId="72f663d3cb255203" providerId="LiveId" clId="{DBCB5972-9E2B-4C5A-BD61-7A8A55AEE4A1}" dt="2023-10-22T16:16:47.201" v="3777"/>
          <ac:spMkLst>
            <pc:docMk/>
            <pc:sldMk cId="3420921837" sldId="292"/>
            <ac:spMk id="6" creationId="{817558B0-2970-391F-1613-55F3B451CD23}"/>
          </ac:spMkLst>
        </pc:spChg>
        <pc:grpChg chg="add del mod">
          <ac:chgData name="수은 허" userId="72f663d3cb255203" providerId="LiveId" clId="{DBCB5972-9E2B-4C5A-BD61-7A8A55AEE4A1}" dt="2023-10-22T16:21:09.295" v="3861" actId="478"/>
          <ac:grpSpMkLst>
            <pc:docMk/>
            <pc:sldMk cId="3420921837" sldId="292"/>
            <ac:grpSpMk id="4" creationId="{9425D57D-9E08-140F-8B6F-52C584E020CA}"/>
          </ac:grpSpMkLst>
        </pc:grpChg>
        <pc:picChg chg="add mod">
          <ac:chgData name="수은 허" userId="72f663d3cb255203" providerId="LiveId" clId="{DBCB5972-9E2B-4C5A-BD61-7A8A55AEE4A1}" dt="2023-10-16T16:06:56.294" v="2099"/>
          <ac:picMkLst>
            <pc:docMk/>
            <pc:sldMk cId="3420921837" sldId="292"/>
            <ac:picMk id="2" creationId="{E4F719C5-810A-2A01-4B47-8B14BC75C242}"/>
          </ac:picMkLst>
        </pc:picChg>
        <pc:picChg chg="del">
          <ac:chgData name="수은 허" userId="72f663d3cb255203" providerId="LiveId" clId="{DBCB5972-9E2B-4C5A-BD61-7A8A55AEE4A1}" dt="2023-10-16T16:06:56.086" v="2098" actId="478"/>
          <ac:picMkLst>
            <pc:docMk/>
            <pc:sldMk cId="3420921837" sldId="292"/>
            <ac:picMk id="4" creationId="{57784EFB-8519-5ED7-131D-0BDA672DCC44}"/>
          </ac:picMkLst>
        </pc:picChg>
      </pc:sldChg>
      <pc:sldChg chg="addSp delSp modSp add mod addCm modCm modNotesTx">
        <pc:chgData name="수은 허" userId="72f663d3cb255203" providerId="LiveId" clId="{DBCB5972-9E2B-4C5A-BD61-7A8A55AEE4A1}" dt="2023-10-30T14:57:52.278" v="8854"/>
        <pc:sldMkLst>
          <pc:docMk/>
          <pc:sldMk cId="3337551282" sldId="293"/>
        </pc:sldMkLst>
        <pc:spChg chg="mod">
          <ac:chgData name="수은 허" userId="72f663d3cb255203" providerId="LiveId" clId="{DBCB5972-9E2B-4C5A-BD61-7A8A55AEE4A1}" dt="2023-10-22T16:16:44.592" v="3775"/>
          <ac:spMkLst>
            <pc:docMk/>
            <pc:sldMk cId="3337551282" sldId="293"/>
            <ac:spMk id="4" creationId="{FD0BA8A8-BB29-2409-9394-C0379FEC8AD0}"/>
          </ac:spMkLst>
        </pc:spChg>
        <pc:spChg chg="mod">
          <ac:chgData name="수은 허" userId="72f663d3cb255203" providerId="LiveId" clId="{DBCB5972-9E2B-4C5A-BD61-7A8A55AEE4A1}" dt="2023-10-30T14:01:02.157" v="7907" actId="20577"/>
          <ac:spMkLst>
            <pc:docMk/>
            <pc:sldMk cId="3337551282" sldId="293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20:28.948" v="3856" actId="20577"/>
          <ac:spMkLst>
            <pc:docMk/>
            <pc:sldMk cId="3337551282" sldId="293"/>
            <ac:spMk id="6" creationId="{D7D90D59-856D-4174-C053-4A796BB97D4D}"/>
          </ac:spMkLst>
        </pc:spChg>
        <pc:spChg chg="add del mod">
          <ac:chgData name="수은 허" userId="72f663d3cb255203" providerId="LiveId" clId="{DBCB5972-9E2B-4C5A-BD61-7A8A55AEE4A1}" dt="2023-10-22T16:33:03.385" v="3910" actId="478"/>
          <ac:spMkLst>
            <pc:docMk/>
            <pc:sldMk cId="3337551282" sldId="293"/>
            <ac:spMk id="10" creationId="{5004BEF9-8312-309F-0AB0-BA9C96635B99}"/>
          </ac:spMkLst>
        </pc:spChg>
        <pc:spChg chg="add del">
          <ac:chgData name="수은 허" userId="72f663d3cb255203" providerId="LiveId" clId="{DBCB5972-9E2B-4C5A-BD61-7A8A55AEE4A1}" dt="2023-10-30T14:13:15.010" v="8086" actId="11529"/>
          <ac:spMkLst>
            <pc:docMk/>
            <pc:sldMk cId="3337551282" sldId="293"/>
            <ac:spMk id="11" creationId="{387375A0-45F9-DE0C-FE4A-097F440C0A86}"/>
          </ac:spMkLst>
        </pc:spChg>
        <pc:spChg chg="add del mod">
          <ac:chgData name="수은 허" userId="72f663d3cb255203" providerId="LiveId" clId="{DBCB5972-9E2B-4C5A-BD61-7A8A55AEE4A1}" dt="2023-10-22T16:33:04.630" v="3912" actId="478"/>
          <ac:spMkLst>
            <pc:docMk/>
            <pc:sldMk cId="3337551282" sldId="293"/>
            <ac:spMk id="11" creationId="{48059294-3718-F350-F9DE-275CF3300DB4}"/>
          </ac:spMkLst>
        </pc:spChg>
        <pc:spChg chg="add del mod">
          <ac:chgData name="수은 허" userId="72f663d3cb255203" providerId="LiveId" clId="{DBCB5972-9E2B-4C5A-BD61-7A8A55AEE4A1}" dt="2023-10-30T14:13:14.592" v="8084" actId="11529"/>
          <ac:spMkLst>
            <pc:docMk/>
            <pc:sldMk cId="3337551282" sldId="293"/>
            <ac:spMk id="12" creationId="{0151E1D9-1051-BD14-0001-1FCE79BD20BD}"/>
          </ac:spMkLst>
        </pc:spChg>
        <pc:spChg chg="add del">
          <ac:chgData name="수은 허" userId="72f663d3cb255203" providerId="LiveId" clId="{DBCB5972-9E2B-4C5A-BD61-7A8A55AEE4A1}" dt="2023-10-30T14:13:04.515" v="8078" actId="11529"/>
          <ac:spMkLst>
            <pc:docMk/>
            <pc:sldMk cId="3337551282" sldId="293"/>
            <ac:spMk id="13" creationId="{496DE422-59DA-994D-6D33-20EDE1B4E6C1}"/>
          </ac:spMkLst>
        </pc:spChg>
        <pc:spChg chg="add del mod">
          <ac:chgData name="수은 허" userId="72f663d3cb255203" providerId="LiveId" clId="{DBCB5972-9E2B-4C5A-BD61-7A8A55AEE4A1}" dt="2023-10-30T14:13:56.064" v="8094" actId="478"/>
          <ac:spMkLst>
            <pc:docMk/>
            <pc:sldMk cId="3337551282" sldId="293"/>
            <ac:spMk id="14" creationId="{EFB93CC8-5D34-1C1E-356B-0447F006E5B8}"/>
          </ac:spMkLst>
        </pc:spChg>
        <pc:spChg chg="add del mod">
          <ac:chgData name="수은 허" userId="72f663d3cb255203" providerId="LiveId" clId="{DBCB5972-9E2B-4C5A-BD61-7A8A55AEE4A1}" dt="2023-10-30T14:24:09.680" v="8360" actId="478"/>
          <ac:spMkLst>
            <pc:docMk/>
            <pc:sldMk cId="3337551282" sldId="293"/>
            <ac:spMk id="15" creationId="{9EA16B24-71CE-0E32-EB29-93A04596F3E3}"/>
          </ac:spMkLst>
        </pc:spChg>
        <pc:spChg chg="add del mod">
          <ac:chgData name="수은 허" userId="72f663d3cb255203" providerId="LiveId" clId="{DBCB5972-9E2B-4C5A-BD61-7A8A55AEE4A1}" dt="2023-10-30T14:24:32.415" v="8382" actId="478"/>
          <ac:spMkLst>
            <pc:docMk/>
            <pc:sldMk cId="3337551282" sldId="293"/>
            <ac:spMk id="16" creationId="{A7899ED9-C12B-B643-2220-4AE42702476C}"/>
          </ac:spMkLst>
        </pc:spChg>
        <pc:spChg chg="add del mod">
          <ac:chgData name="수은 허" userId="72f663d3cb255203" providerId="LiveId" clId="{DBCB5972-9E2B-4C5A-BD61-7A8A55AEE4A1}" dt="2023-10-30T14:24:10.185" v="8361" actId="478"/>
          <ac:spMkLst>
            <pc:docMk/>
            <pc:sldMk cId="3337551282" sldId="293"/>
            <ac:spMk id="17" creationId="{A8B252E5-BCAB-3589-79A8-F4D3F65AC7BC}"/>
          </ac:spMkLst>
        </pc:spChg>
        <pc:spChg chg="add del mod">
          <ac:chgData name="수은 허" userId="72f663d3cb255203" providerId="LiveId" clId="{DBCB5972-9E2B-4C5A-BD61-7A8A55AEE4A1}" dt="2023-10-30T14:24:19.679" v="8372" actId="478"/>
          <ac:spMkLst>
            <pc:docMk/>
            <pc:sldMk cId="3337551282" sldId="293"/>
            <ac:spMk id="18" creationId="{4FCE52B1-6123-5F8D-B4B0-5FD1A52A0D2B}"/>
          </ac:spMkLst>
        </pc:spChg>
        <pc:spChg chg="add del mod">
          <ac:chgData name="수은 허" userId="72f663d3cb255203" providerId="LiveId" clId="{DBCB5972-9E2B-4C5A-BD61-7A8A55AEE4A1}" dt="2023-10-30T14:24:29.378" v="8380" actId="478"/>
          <ac:spMkLst>
            <pc:docMk/>
            <pc:sldMk cId="3337551282" sldId="293"/>
            <ac:spMk id="19" creationId="{73D73753-08E0-1471-F86A-248DEEC77DE0}"/>
          </ac:spMkLst>
        </pc:spChg>
        <pc:spChg chg="add del mod">
          <ac:chgData name="수은 허" userId="72f663d3cb255203" providerId="LiveId" clId="{DBCB5972-9E2B-4C5A-BD61-7A8A55AEE4A1}" dt="2023-10-30T14:24:27.079" v="8378" actId="478"/>
          <ac:spMkLst>
            <pc:docMk/>
            <pc:sldMk cId="3337551282" sldId="293"/>
            <ac:spMk id="20" creationId="{EAF098CF-39CC-E5C1-77B9-FB69EE734CFB}"/>
          </ac:spMkLst>
        </pc:spChg>
        <pc:spChg chg="add del mod">
          <ac:chgData name="수은 허" userId="72f663d3cb255203" providerId="LiveId" clId="{DBCB5972-9E2B-4C5A-BD61-7A8A55AEE4A1}" dt="2023-10-30T14:24:12.614" v="8364" actId="478"/>
          <ac:spMkLst>
            <pc:docMk/>
            <pc:sldMk cId="3337551282" sldId="293"/>
            <ac:spMk id="22" creationId="{BB909129-B408-5214-0FA9-00D4E793380C}"/>
          </ac:spMkLst>
        </pc:spChg>
        <pc:spChg chg="add del mod">
          <ac:chgData name="수은 허" userId="72f663d3cb255203" providerId="LiveId" clId="{DBCB5972-9E2B-4C5A-BD61-7A8A55AEE4A1}" dt="2023-10-30T14:24:22.017" v="8375" actId="478"/>
          <ac:spMkLst>
            <pc:docMk/>
            <pc:sldMk cId="3337551282" sldId="293"/>
            <ac:spMk id="23" creationId="{4B41B715-E15C-3C52-87FE-AB5BC41A3EB9}"/>
          </ac:spMkLst>
        </pc:spChg>
        <pc:spChg chg="add del mod">
          <ac:chgData name="수은 허" userId="72f663d3cb255203" providerId="LiveId" clId="{DBCB5972-9E2B-4C5A-BD61-7A8A55AEE4A1}" dt="2023-10-30T14:24:13.197" v="8365" actId="478"/>
          <ac:spMkLst>
            <pc:docMk/>
            <pc:sldMk cId="3337551282" sldId="293"/>
            <ac:spMk id="45" creationId="{5DA07BCA-6591-F42B-E17F-78FE1E3CFAAC}"/>
          </ac:spMkLst>
        </pc:spChg>
        <pc:spChg chg="add del mod">
          <ac:chgData name="수은 허" userId="72f663d3cb255203" providerId="LiveId" clId="{DBCB5972-9E2B-4C5A-BD61-7A8A55AEE4A1}" dt="2023-10-30T14:24:35.647" v="8385" actId="478"/>
          <ac:spMkLst>
            <pc:docMk/>
            <pc:sldMk cId="3337551282" sldId="293"/>
            <ac:spMk id="46" creationId="{80DF6D2E-C3CB-F6E0-78F7-E6887B2814AD}"/>
          </ac:spMkLst>
        </pc:spChg>
        <pc:spChg chg="add del mod">
          <ac:chgData name="수은 허" userId="72f663d3cb255203" providerId="LiveId" clId="{DBCB5972-9E2B-4C5A-BD61-7A8A55AEE4A1}" dt="2023-10-30T14:24:15.764" v="8368" actId="478"/>
          <ac:spMkLst>
            <pc:docMk/>
            <pc:sldMk cId="3337551282" sldId="293"/>
            <ac:spMk id="47" creationId="{82012232-D803-47FA-4893-8F90914CE476}"/>
          </ac:spMkLst>
        </pc:spChg>
        <pc:spChg chg="add del mod">
          <ac:chgData name="수은 허" userId="72f663d3cb255203" providerId="LiveId" clId="{DBCB5972-9E2B-4C5A-BD61-7A8A55AEE4A1}" dt="2023-10-30T14:24:37.622" v="8387" actId="478"/>
          <ac:spMkLst>
            <pc:docMk/>
            <pc:sldMk cId="3337551282" sldId="293"/>
            <ac:spMk id="48" creationId="{C6917954-82AE-A1BD-4096-ED6D2820AD91}"/>
          </ac:spMkLst>
        </pc:spChg>
        <pc:spChg chg="add del mod">
          <ac:chgData name="수은 허" userId="72f663d3cb255203" providerId="LiveId" clId="{DBCB5972-9E2B-4C5A-BD61-7A8A55AEE4A1}" dt="2023-10-30T14:24:18.061" v="8370" actId="478"/>
          <ac:spMkLst>
            <pc:docMk/>
            <pc:sldMk cId="3337551282" sldId="293"/>
            <ac:spMk id="49" creationId="{5ECFC687-ADCC-77CB-5D2A-081692854B93}"/>
          </ac:spMkLst>
        </pc:spChg>
        <pc:spChg chg="add del mod">
          <ac:chgData name="수은 허" userId="72f663d3cb255203" providerId="LiveId" clId="{DBCB5972-9E2B-4C5A-BD61-7A8A55AEE4A1}" dt="2023-10-30T14:24:39.126" v="8389" actId="478"/>
          <ac:spMkLst>
            <pc:docMk/>
            <pc:sldMk cId="3337551282" sldId="293"/>
            <ac:spMk id="50" creationId="{C4D6B798-DC50-D3D1-4798-FA0A934C58C9}"/>
          </ac:spMkLst>
        </pc:spChg>
        <pc:spChg chg="add del mod">
          <ac:chgData name="수은 허" userId="72f663d3cb255203" providerId="LiveId" clId="{DBCB5972-9E2B-4C5A-BD61-7A8A55AEE4A1}" dt="2023-10-30T14:24:30.723" v="8381" actId="478"/>
          <ac:spMkLst>
            <pc:docMk/>
            <pc:sldMk cId="3337551282" sldId="293"/>
            <ac:spMk id="70" creationId="{013240D2-82A9-FD6C-9D92-A9E5FF5BECEF}"/>
          </ac:spMkLst>
        </pc:spChg>
        <pc:spChg chg="add del mod">
          <ac:chgData name="수은 허" userId="72f663d3cb255203" providerId="LiveId" clId="{DBCB5972-9E2B-4C5A-BD61-7A8A55AEE4A1}" dt="2023-10-30T14:24:34.485" v="8384" actId="478"/>
          <ac:spMkLst>
            <pc:docMk/>
            <pc:sldMk cId="3337551282" sldId="293"/>
            <ac:spMk id="78" creationId="{49069450-DBB5-E2FA-4254-0096698B1376}"/>
          </ac:spMkLst>
        </pc:spChg>
        <pc:grpChg chg="add mod">
          <ac:chgData name="수은 허" userId="72f663d3cb255203" providerId="LiveId" clId="{DBCB5972-9E2B-4C5A-BD61-7A8A55AEE4A1}" dt="2023-10-22T16:16:44.592" v="3775"/>
          <ac:grpSpMkLst>
            <pc:docMk/>
            <pc:sldMk cId="3337551282" sldId="293"/>
            <ac:grpSpMk id="3" creationId="{EEF159C9-516D-0292-00D4-4D20AFFD82A9}"/>
          </ac:grpSpMkLst>
        </pc:grpChg>
        <pc:picChg chg="add mod">
          <ac:chgData name="수은 허" userId="72f663d3cb255203" providerId="LiveId" clId="{DBCB5972-9E2B-4C5A-BD61-7A8A55AEE4A1}" dt="2023-10-16T16:07:00.086" v="2101"/>
          <ac:picMkLst>
            <pc:docMk/>
            <pc:sldMk cId="3337551282" sldId="293"/>
            <ac:picMk id="2" creationId="{A19B6423-CB3A-4A87-31F7-EB36AF13E535}"/>
          </ac:picMkLst>
        </pc:picChg>
        <pc:picChg chg="del">
          <ac:chgData name="수은 허" userId="72f663d3cb255203" providerId="LiveId" clId="{DBCB5972-9E2B-4C5A-BD61-7A8A55AEE4A1}" dt="2023-10-16T16:06:59.837" v="2100" actId="478"/>
          <ac:picMkLst>
            <pc:docMk/>
            <pc:sldMk cId="3337551282" sldId="293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29T17:14:09.251" v="7322" actId="1076"/>
          <ac:picMkLst>
            <pc:docMk/>
            <pc:sldMk cId="3337551282" sldId="293"/>
            <ac:picMk id="7" creationId="{E9EE3B98-2B2B-C844-93A0-C557207946EF}"/>
          </ac:picMkLst>
        </pc:picChg>
        <pc:picChg chg="add del mod">
          <ac:chgData name="수은 허" userId="72f663d3cb255203" providerId="LiveId" clId="{DBCB5972-9E2B-4C5A-BD61-7A8A55AEE4A1}" dt="2023-10-30T14:07:53.616" v="8057" actId="478"/>
          <ac:picMkLst>
            <pc:docMk/>
            <pc:sldMk cId="3337551282" sldId="293"/>
            <ac:picMk id="9" creationId="{CF8C6FF0-1C41-7A04-CD0B-BD76411555E2}"/>
          </ac:picMkLst>
        </pc:picChg>
        <pc:picChg chg="add mod">
          <ac:chgData name="수은 허" userId="72f663d3cb255203" providerId="LiveId" clId="{DBCB5972-9E2B-4C5A-BD61-7A8A55AEE4A1}" dt="2023-10-30T14:24:58.015" v="8395" actId="1076"/>
          <ac:picMkLst>
            <pc:docMk/>
            <pc:sldMk cId="3337551282" sldId="293"/>
            <ac:picMk id="10" creationId="{A02E0DD7-9978-6001-EAD6-2A022D256F70}"/>
          </ac:picMkLst>
        </pc:picChg>
        <pc:cxnChg chg="add del">
          <ac:chgData name="수은 허" userId="72f663d3cb255203" providerId="LiveId" clId="{DBCB5972-9E2B-4C5A-BD61-7A8A55AEE4A1}" dt="2023-10-22T16:32:06.399" v="3905" actId="478"/>
          <ac:cxnSpMkLst>
            <pc:docMk/>
            <pc:sldMk cId="3337551282" sldId="293"/>
            <ac:cxnSpMk id="13" creationId="{F7C5DA7F-1414-3D4F-679E-FE8F56630DB7}"/>
          </ac:cxnSpMkLst>
        </pc:cxnChg>
        <pc:cxnChg chg="add del mod">
          <ac:chgData name="수은 허" userId="72f663d3cb255203" providerId="LiveId" clId="{DBCB5972-9E2B-4C5A-BD61-7A8A55AEE4A1}" dt="2023-10-22T16:33:04.175" v="3911" actId="478"/>
          <ac:cxnSpMkLst>
            <pc:docMk/>
            <pc:sldMk cId="3337551282" sldId="293"/>
            <ac:cxnSpMk id="15" creationId="{029D2FAD-C7B5-134D-DD21-239EDDC67B47}"/>
          </ac:cxnSpMkLst>
        </pc:cxnChg>
        <pc:cxnChg chg="add del mod">
          <ac:chgData name="수은 허" userId="72f663d3cb255203" providerId="LiveId" clId="{DBCB5972-9E2B-4C5A-BD61-7A8A55AEE4A1}" dt="2023-10-30T14:24:11.232" v="8362" actId="478"/>
          <ac:cxnSpMkLst>
            <pc:docMk/>
            <pc:sldMk cId="3337551282" sldId="293"/>
            <ac:cxnSpMk id="25" creationId="{A8CDB263-4398-0BF7-84F3-D8E4179A1326}"/>
          </ac:cxnSpMkLst>
        </pc:cxnChg>
        <pc:cxnChg chg="add del mod">
          <ac:chgData name="수은 허" userId="72f663d3cb255203" providerId="LiveId" clId="{DBCB5972-9E2B-4C5A-BD61-7A8A55AEE4A1}" dt="2023-10-30T14:24:12.024" v="8363" actId="478"/>
          <ac:cxnSpMkLst>
            <pc:docMk/>
            <pc:sldMk cId="3337551282" sldId="293"/>
            <ac:cxnSpMk id="28" creationId="{8737C55E-768A-B3C8-DD12-D06FDB0CEF1E}"/>
          </ac:cxnSpMkLst>
        </pc:cxnChg>
        <pc:cxnChg chg="add del mod">
          <ac:chgData name="수은 허" userId="72f663d3cb255203" providerId="LiveId" clId="{DBCB5972-9E2B-4C5A-BD61-7A8A55AEE4A1}" dt="2023-10-30T14:24:20.473" v="8373" actId="478"/>
          <ac:cxnSpMkLst>
            <pc:docMk/>
            <pc:sldMk cId="3337551282" sldId="293"/>
            <ac:cxnSpMk id="30" creationId="{26ADAD7B-3FD0-0015-2A7B-9819695A434A}"/>
          </ac:cxnSpMkLst>
        </pc:cxnChg>
        <pc:cxnChg chg="add del">
          <ac:chgData name="수은 허" userId="72f663d3cb255203" providerId="LiveId" clId="{DBCB5972-9E2B-4C5A-BD61-7A8A55AEE4A1}" dt="2023-10-30T14:24:21.216" v="8374" actId="478"/>
          <ac:cxnSpMkLst>
            <pc:docMk/>
            <pc:sldMk cId="3337551282" sldId="293"/>
            <ac:cxnSpMk id="32" creationId="{0FA4A3AF-FAB3-B3D2-CC37-0117C18ADA2F}"/>
          </ac:cxnSpMkLst>
        </pc:cxnChg>
        <pc:cxnChg chg="add del mod">
          <ac:chgData name="수은 허" userId="72f663d3cb255203" providerId="LiveId" clId="{DBCB5972-9E2B-4C5A-BD61-7A8A55AEE4A1}" dt="2023-10-30T14:24:22.796" v="8376" actId="478"/>
          <ac:cxnSpMkLst>
            <pc:docMk/>
            <pc:sldMk cId="3337551282" sldId="293"/>
            <ac:cxnSpMk id="34" creationId="{0117D371-79E5-5A8D-7B7E-A199E0CFCB7B}"/>
          </ac:cxnSpMkLst>
        </pc:cxnChg>
        <pc:cxnChg chg="add del mod">
          <ac:chgData name="수은 허" userId="72f663d3cb255203" providerId="LiveId" clId="{DBCB5972-9E2B-4C5A-BD61-7A8A55AEE4A1}" dt="2023-10-30T14:23:13.894" v="8309" actId="478"/>
          <ac:cxnSpMkLst>
            <pc:docMk/>
            <pc:sldMk cId="3337551282" sldId="293"/>
            <ac:cxnSpMk id="37" creationId="{74662B14-7DB8-7FCD-DAD9-5AC04029984B}"/>
          </ac:cxnSpMkLst>
        </pc:cxnChg>
        <pc:cxnChg chg="add del mod">
          <ac:chgData name="수은 허" userId="72f663d3cb255203" providerId="LiveId" clId="{DBCB5972-9E2B-4C5A-BD61-7A8A55AEE4A1}" dt="2023-10-30T14:24:14.116" v="8366" actId="478"/>
          <ac:cxnSpMkLst>
            <pc:docMk/>
            <pc:sldMk cId="3337551282" sldId="293"/>
            <ac:cxnSpMk id="52" creationId="{BD8B20CE-537E-5642-486D-78BFA9509403}"/>
          </ac:cxnSpMkLst>
        </pc:cxnChg>
        <pc:cxnChg chg="add del mod">
          <ac:chgData name="수은 허" userId="72f663d3cb255203" providerId="LiveId" clId="{DBCB5972-9E2B-4C5A-BD61-7A8A55AEE4A1}" dt="2023-10-30T14:24:17.189" v="8369" actId="478"/>
          <ac:cxnSpMkLst>
            <pc:docMk/>
            <pc:sldMk cId="3337551282" sldId="293"/>
            <ac:cxnSpMk id="54" creationId="{B19A38EE-5B89-E10E-D6DF-97F559CA0785}"/>
          </ac:cxnSpMkLst>
        </pc:cxnChg>
        <pc:cxnChg chg="add del mod">
          <ac:chgData name="수은 허" userId="72f663d3cb255203" providerId="LiveId" clId="{DBCB5972-9E2B-4C5A-BD61-7A8A55AEE4A1}" dt="2023-10-30T14:24:19.023" v="8371" actId="478"/>
          <ac:cxnSpMkLst>
            <pc:docMk/>
            <pc:sldMk cId="3337551282" sldId="293"/>
            <ac:cxnSpMk id="56" creationId="{1F0A5EB0-8F37-5C0E-F63C-20E6266EEA2F}"/>
          </ac:cxnSpMkLst>
        </pc:cxnChg>
        <pc:cxnChg chg="add del">
          <ac:chgData name="수은 허" userId="72f663d3cb255203" providerId="LiveId" clId="{DBCB5972-9E2B-4C5A-BD61-7A8A55AEE4A1}" dt="2023-10-30T14:20:56.793" v="8294" actId="11529"/>
          <ac:cxnSpMkLst>
            <pc:docMk/>
            <pc:sldMk cId="3337551282" sldId="293"/>
            <ac:cxnSpMk id="59" creationId="{2EA3E20A-778D-DFB3-15B6-73B27407BEF9}"/>
          </ac:cxnSpMkLst>
        </pc:cxnChg>
        <pc:cxnChg chg="add del mod">
          <ac:chgData name="수은 허" userId="72f663d3cb255203" providerId="LiveId" clId="{DBCB5972-9E2B-4C5A-BD61-7A8A55AEE4A1}" dt="2023-10-30T14:24:36.851" v="8386" actId="478"/>
          <ac:cxnSpMkLst>
            <pc:docMk/>
            <pc:sldMk cId="3337551282" sldId="293"/>
            <ac:cxnSpMk id="61" creationId="{2AA3DAEC-0C2F-6279-E68D-E5C77C8C1943}"/>
          </ac:cxnSpMkLst>
        </pc:cxnChg>
        <pc:cxnChg chg="add del mod">
          <ac:chgData name="수은 허" userId="72f663d3cb255203" providerId="LiveId" clId="{DBCB5972-9E2B-4C5A-BD61-7A8A55AEE4A1}" dt="2023-10-30T14:24:38.554" v="8388" actId="478"/>
          <ac:cxnSpMkLst>
            <pc:docMk/>
            <pc:sldMk cId="3337551282" sldId="293"/>
            <ac:cxnSpMk id="63" creationId="{FD247EC9-B245-9CDF-5DD1-6EE7B1D56CAE}"/>
          </ac:cxnSpMkLst>
        </pc:cxnChg>
        <pc:cxnChg chg="add del mod">
          <ac:chgData name="수은 허" userId="72f663d3cb255203" providerId="LiveId" clId="{DBCB5972-9E2B-4C5A-BD61-7A8A55AEE4A1}" dt="2023-10-30T14:21:23.912" v="8302" actId="21"/>
          <ac:cxnSpMkLst>
            <pc:docMk/>
            <pc:sldMk cId="3337551282" sldId="293"/>
            <ac:cxnSpMk id="66" creationId="{2097BFB8-4382-A57D-88C3-DBD250C21B2A}"/>
          </ac:cxnSpMkLst>
        </pc:cxnChg>
        <pc:cxnChg chg="add del mod">
          <ac:chgData name="수은 허" userId="72f663d3cb255203" providerId="LiveId" clId="{DBCB5972-9E2B-4C5A-BD61-7A8A55AEE4A1}" dt="2023-10-30T14:24:39.777" v="8390" actId="478"/>
          <ac:cxnSpMkLst>
            <pc:docMk/>
            <pc:sldMk cId="3337551282" sldId="293"/>
            <ac:cxnSpMk id="68" creationId="{576423CC-F447-1F9F-05C2-563D5C4AFAD5}"/>
          </ac:cxnSpMkLst>
        </pc:cxnChg>
        <pc:cxnChg chg="add del mod">
          <ac:chgData name="수은 허" userId="72f663d3cb255203" providerId="LiveId" clId="{DBCB5972-9E2B-4C5A-BD61-7A8A55AEE4A1}" dt="2023-10-30T14:24:23.637" v="8377" actId="478"/>
          <ac:cxnSpMkLst>
            <pc:docMk/>
            <pc:sldMk cId="3337551282" sldId="293"/>
            <ac:cxnSpMk id="74" creationId="{A5F61698-8E06-998A-7F54-9981E35DB350}"/>
          </ac:cxnSpMkLst>
        </pc:cxnChg>
        <pc:cxnChg chg="add del mod">
          <ac:chgData name="수은 허" userId="72f663d3cb255203" providerId="LiveId" clId="{DBCB5972-9E2B-4C5A-BD61-7A8A55AEE4A1}" dt="2023-10-30T14:24:33.583" v="8383" actId="478"/>
          <ac:cxnSpMkLst>
            <pc:docMk/>
            <pc:sldMk cId="3337551282" sldId="293"/>
            <ac:cxnSpMk id="77" creationId="{302DEDEE-D59F-1EB3-7E5F-3100365CA2B8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수은 허" userId="72f663d3cb255203" providerId="LiveId" clId="{DBCB5972-9E2B-4C5A-BD61-7A8A55AEE4A1}" dt="2023-10-30T14:57:52.278" v="8854"/>
              <pc2:cmMkLst xmlns:pc2="http://schemas.microsoft.com/office/powerpoint/2019/9/main/command">
                <pc:docMk/>
                <pc:sldMk cId="3337551282" sldId="293"/>
                <pc2:cmMk id="{E5EC7757-3CBC-4A6B-BBC0-D0A88D1322FC}"/>
              </pc2:cmMkLst>
            </pc226:cmChg>
          </p:ext>
        </pc:extLst>
      </pc:sldChg>
      <pc:sldChg chg="addSp delSp modSp add mod addCm delCm modCm modNotesTx">
        <pc:chgData name="수은 허" userId="72f663d3cb255203" providerId="LiveId" clId="{DBCB5972-9E2B-4C5A-BD61-7A8A55AEE4A1}" dt="2023-10-30T15:47:02.401" v="9314" actId="1076"/>
        <pc:sldMkLst>
          <pc:docMk/>
          <pc:sldMk cId="3101630396" sldId="294"/>
        </pc:sldMkLst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2" creationId="{03B41C45-84C2-1A06-9B56-C074F1BA0FE5}"/>
          </ac:spMkLst>
        </pc:spChg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3" creationId="{D62EAB08-49EA-0047-0C49-5A4F4301F28F}"/>
          </ac:spMkLst>
        </pc:spChg>
        <pc:spChg chg="mod">
          <ac:chgData name="수은 허" userId="72f663d3cb255203" providerId="LiveId" clId="{DBCB5972-9E2B-4C5A-BD61-7A8A55AEE4A1}" dt="2023-10-15T16:13:14.836" v="1406" actId="20577"/>
          <ac:spMkLst>
            <pc:docMk/>
            <pc:sldMk cId="3101630396" sldId="294"/>
            <ac:spMk id="5" creationId="{D9A7FCCF-079A-94D8-506E-F8FBDAC47095}"/>
          </ac:spMkLst>
        </pc:spChg>
        <pc:spChg chg="add del">
          <ac:chgData name="수은 허" userId="72f663d3cb255203" providerId="LiveId" clId="{DBCB5972-9E2B-4C5A-BD61-7A8A55AEE4A1}" dt="2023-10-15T16:17:13.147" v="1443" actId="11529"/>
          <ac:spMkLst>
            <pc:docMk/>
            <pc:sldMk cId="3101630396" sldId="294"/>
            <ac:spMk id="6" creationId="{4AE960B8-E8A1-7D46-0692-E63D7DD22BFE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" creationId="{BFF71BA7-15DA-792F-7A5C-F95C31D6C5EC}"/>
          </ac:spMkLst>
        </pc:spChg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8" creationId="{164EFCBE-34FA-E38A-3B7B-DF1A28FFF3AA}"/>
          </ac:spMkLst>
        </pc:spChg>
        <pc:spChg chg="mod">
          <ac:chgData name="수은 허" userId="72f663d3cb255203" providerId="LiveId" clId="{DBCB5972-9E2B-4C5A-BD61-7A8A55AEE4A1}" dt="2023-10-27T18:49:53.046" v="6676" actId="1076"/>
          <ac:spMkLst>
            <pc:docMk/>
            <pc:sldMk cId="3101630396" sldId="294"/>
            <ac:spMk id="9" creationId="{7258FCA0-74FB-07D3-A7FD-F1C514827279}"/>
          </ac:spMkLst>
        </pc:spChg>
        <pc:spChg chg="mod">
          <ac:chgData name="수은 허" userId="72f663d3cb255203" providerId="LiveId" clId="{DBCB5972-9E2B-4C5A-BD61-7A8A55AEE4A1}" dt="2023-10-15T16:18:31.227" v="1458"/>
          <ac:spMkLst>
            <pc:docMk/>
            <pc:sldMk cId="3101630396" sldId="294"/>
            <ac:spMk id="9" creationId="{DE088D21-4351-D275-2FA0-772F88ACB6FE}"/>
          </ac:spMkLst>
        </pc:spChg>
        <pc:spChg chg="mod">
          <ac:chgData name="수은 허" userId="72f663d3cb255203" providerId="LiveId" clId="{DBCB5972-9E2B-4C5A-BD61-7A8A55AEE4A1}" dt="2023-10-30T14:26:24.969" v="8447" actId="20577"/>
          <ac:spMkLst>
            <pc:docMk/>
            <pc:sldMk cId="3101630396" sldId="294"/>
            <ac:spMk id="10" creationId="{5A97448F-4DB3-9361-E2AC-EDD8E58073AA}"/>
          </ac:spMkLst>
        </pc:spChg>
        <pc:spChg chg="mod">
          <ac:chgData name="수은 허" userId="72f663d3cb255203" providerId="LiveId" clId="{DBCB5972-9E2B-4C5A-BD61-7A8A55AEE4A1}" dt="2023-10-15T16:19:06.539" v="1467"/>
          <ac:spMkLst>
            <pc:docMk/>
            <pc:sldMk cId="3101630396" sldId="294"/>
            <ac:spMk id="10" creationId="{8F4565D2-7E5B-4D25-8033-3544616B981A}"/>
          </ac:spMkLst>
        </pc:spChg>
        <pc:spChg chg="mod">
          <ac:chgData name="수은 허" userId="72f663d3cb255203" providerId="LiveId" clId="{DBCB5972-9E2B-4C5A-BD61-7A8A55AEE4A1}" dt="2023-10-15T16:19:16.786" v="1473"/>
          <ac:spMkLst>
            <pc:docMk/>
            <pc:sldMk cId="3101630396" sldId="294"/>
            <ac:spMk id="11" creationId="{14400F81-F114-07F6-5380-5B3BEEB8C614}"/>
          </ac:spMkLst>
        </pc:spChg>
        <pc:spChg chg="mod">
          <ac:chgData name="수은 허" userId="72f663d3cb255203" providerId="LiveId" clId="{DBCB5972-9E2B-4C5A-BD61-7A8A55AEE4A1}" dt="2023-10-29T18:00:48.664" v="7557" actId="255"/>
          <ac:spMkLst>
            <pc:docMk/>
            <pc:sldMk cId="3101630396" sldId="294"/>
            <ac:spMk id="11" creationId="{836EB386-D590-63D0-CC3D-74CFA0C38858}"/>
          </ac:spMkLst>
        </pc:spChg>
        <pc:spChg chg="del mod">
          <ac:chgData name="수은 허" userId="72f663d3cb255203" providerId="LiveId" clId="{DBCB5972-9E2B-4C5A-BD61-7A8A55AEE4A1}" dt="2023-10-15T16:42:15.753" v="1741" actId="478"/>
          <ac:spMkLst>
            <pc:docMk/>
            <pc:sldMk cId="3101630396" sldId="294"/>
            <ac:spMk id="12" creationId="{09B5133B-4B8E-AAB8-3264-8FC9FDAC06AF}"/>
          </ac:spMkLst>
        </pc:spChg>
        <pc:spChg chg="add del mod">
          <ac:chgData name="수은 허" userId="72f663d3cb255203" providerId="LiveId" clId="{DBCB5972-9E2B-4C5A-BD61-7A8A55AEE4A1}" dt="2023-10-15T16:21:03.761" v="1489" actId="478"/>
          <ac:spMkLst>
            <pc:docMk/>
            <pc:sldMk cId="3101630396" sldId="294"/>
            <ac:spMk id="13" creationId="{0563D05F-B15F-6428-4211-1C82BF87B823}"/>
          </ac:spMkLst>
        </pc:spChg>
        <pc:spChg chg="mod">
          <ac:chgData name="수은 허" userId="72f663d3cb255203" providerId="LiveId" clId="{DBCB5972-9E2B-4C5A-BD61-7A8A55AEE4A1}" dt="2023-10-27T18:51:03.396" v="6683" actId="1076"/>
          <ac:spMkLst>
            <pc:docMk/>
            <pc:sldMk cId="3101630396" sldId="294"/>
            <ac:spMk id="13" creationId="{55BF6162-60F3-9651-D49E-F516DE3E2391}"/>
          </ac:spMkLst>
        </pc:spChg>
        <pc:spChg chg="add mod ord">
          <ac:chgData name="수은 허" userId="72f663d3cb255203" providerId="LiveId" clId="{DBCB5972-9E2B-4C5A-BD61-7A8A55AEE4A1}" dt="2023-10-30T14:26:19.459" v="8441" actId="20577"/>
          <ac:spMkLst>
            <pc:docMk/>
            <pc:sldMk cId="3101630396" sldId="294"/>
            <ac:spMk id="14" creationId="{82C2B18E-9FF6-F718-7B04-C286EFA9D1F2}"/>
          </ac:spMkLst>
        </pc:spChg>
        <pc:spChg chg="add mod">
          <ac:chgData name="수은 허" userId="72f663d3cb255203" providerId="LiveId" clId="{DBCB5972-9E2B-4C5A-BD61-7A8A55AEE4A1}" dt="2023-10-22T16:14:29.949" v="3746" actId="207"/>
          <ac:spMkLst>
            <pc:docMk/>
            <pc:sldMk cId="3101630396" sldId="294"/>
            <ac:spMk id="15" creationId="{3B6EEC7D-13C0-C071-14F8-15D2BBE2E301}"/>
          </ac:spMkLst>
        </pc:spChg>
        <pc:spChg chg="add mod">
          <ac:chgData name="수은 허" userId="72f663d3cb255203" providerId="LiveId" clId="{DBCB5972-9E2B-4C5A-BD61-7A8A55AEE4A1}" dt="2023-10-27T18:50:51.296" v="6682" actId="1076"/>
          <ac:spMkLst>
            <pc:docMk/>
            <pc:sldMk cId="3101630396" sldId="294"/>
            <ac:spMk id="17" creationId="{C3E09F38-4CDF-DEF1-AC54-C507336E4580}"/>
          </ac:spMkLst>
        </pc:spChg>
        <pc:spChg chg="add del mod">
          <ac:chgData name="수은 허" userId="72f663d3cb255203" providerId="LiveId" clId="{DBCB5972-9E2B-4C5A-BD61-7A8A55AEE4A1}" dt="2023-10-27T18:49:36.619" v="6674" actId="1076"/>
          <ac:spMkLst>
            <pc:docMk/>
            <pc:sldMk cId="3101630396" sldId="294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22T16:14:33.570" v="3747" actId="207"/>
          <ac:spMkLst>
            <pc:docMk/>
            <pc:sldMk cId="3101630396" sldId="294"/>
            <ac:spMk id="20" creationId="{51F5EB3E-766B-BB82-E207-83A989D02B00}"/>
          </ac:spMkLst>
        </pc:spChg>
        <pc:spChg chg="mod">
          <ac:chgData name="수은 허" userId="72f663d3cb255203" providerId="LiveId" clId="{DBCB5972-9E2B-4C5A-BD61-7A8A55AEE4A1}" dt="2023-10-30T14:26:22.485" v="8445" actId="20577"/>
          <ac:spMkLst>
            <pc:docMk/>
            <pc:sldMk cId="3101630396" sldId="294"/>
            <ac:spMk id="22" creationId="{8D9B8855-A2D0-DCF9-B8CB-BE161AE4EB76}"/>
          </ac:spMkLst>
        </pc:spChg>
        <pc:spChg chg="mod">
          <ac:chgData name="수은 허" userId="72f663d3cb255203" providerId="LiveId" clId="{DBCB5972-9E2B-4C5A-BD61-7A8A55AEE4A1}" dt="2023-10-15T16:23:11.442" v="1519"/>
          <ac:spMkLst>
            <pc:docMk/>
            <pc:sldMk cId="3101630396" sldId="294"/>
            <ac:spMk id="23" creationId="{9C821FCB-8EBA-6B5F-385F-BA5E4726AD6C}"/>
          </ac:spMkLst>
        </pc:spChg>
        <pc:spChg chg="mod">
          <ac:chgData name="수은 허" userId="72f663d3cb255203" providerId="LiveId" clId="{DBCB5972-9E2B-4C5A-BD61-7A8A55AEE4A1}" dt="2023-10-15T16:23:11.442" v="1519"/>
          <ac:spMkLst>
            <pc:docMk/>
            <pc:sldMk cId="3101630396" sldId="294"/>
            <ac:spMk id="24" creationId="{51C40204-0A4D-33E5-B5A4-429F95DFD27B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25" creationId="{A945B44A-9B53-B46F-C1D8-88A80AEF841D}"/>
          </ac:spMkLst>
        </pc:spChg>
        <pc:spChg chg="mod">
          <ac:chgData name="수은 허" userId="72f663d3cb255203" providerId="LiveId" clId="{DBCB5972-9E2B-4C5A-BD61-7A8A55AEE4A1}" dt="2023-10-15T16:24:30.538" v="1545" actId="20577"/>
          <ac:spMkLst>
            <pc:docMk/>
            <pc:sldMk cId="3101630396" sldId="294"/>
            <ac:spMk id="25" creationId="{D8A7E322-F28F-0283-83A7-648F39AC3F00}"/>
          </ac:spMkLst>
        </pc:spChg>
        <pc:spChg chg="mod">
          <ac:chgData name="수은 허" userId="72f663d3cb255203" providerId="LiveId" clId="{DBCB5972-9E2B-4C5A-BD61-7A8A55AEE4A1}" dt="2023-10-27T18:49:59.780" v="6677" actId="1076"/>
          <ac:spMkLst>
            <pc:docMk/>
            <pc:sldMk cId="3101630396" sldId="294"/>
            <ac:spMk id="27" creationId="{76419E73-ED24-6691-530F-B7CFA0E965A5}"/>
          </ac:spMkLst>
        </pc:spChg>
        <pc:spChg chg="mod">
          <ac:chgData name="수은 허" userId="72f663d3cb255203" providerId="LiveId" clId="{DBCB5972-9E2B-4C5A-BD61-7A8A55AEE4A1}" dt="2023-10-30T14:26:28.589" v="8451" actId="20577"/>
          <ac:spMkLst>
            <pc:docMk/>
            <pc:sldMk cId="3101630396" sldId="294"/>
            <ac:spMk id="28" creationId="{26727F15-7F90-B247-D91A-B41E37DDAFB9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28" creationId="{51B31E62-0FDD-D293-EF91-FDC9E90CCBF6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29" creationId="{79965E77-1E04-F5D9-2E82-55CCFC9116FB}"/>
          </ac:spMkLst>
        </pc:spChg>
        <pc:spChg chg="mod">
          <ac:chgData name="수은 허" userId="72f663d3cb255203" providerId="LiveId" clId="{DBCB5972-9E2B-4C5A-BD61-7A8A55AEE4A1}" dt="2023-10-29T18:22:41.613" v="7863" actId="20577"/>
          <ac:spMkLst>
            <pc:docMk/>
            <pc:sldMk cId="3101630396" sldId="294"/>
            <ac:spMk id="29" creationId="{CBDC3C8D-A597-562D-B31B-F31F3A8E1DD0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30" creationId="{798A1433-25D8-7A1A-B510-3168747226FC}"/>
          </ac:spMkLst>
        </pc:spChg>
        <pc:spChg chg="mod">
          <ac:chgData name="수은 허" userId="72f663d3cb255203" providerId="LiveId" clId="{DBCB5972-9E2B-4C5A-BD61-7A8A55AEE4A1}" dt="2023-10-27T18:51:10.277" v="6684" actId="1076"/>
          <ac:spMkLst>
            <pc:docMk/>
            <pc:sldMk cId="3101630396" sldId="294"/>
            <ac:spMk id="31" creationId="{7AF8C51A-67D7-66F7-C45E-4E966485F7C1}"/>
          </ac:spMkLst>
        </pc:spChg>
        <pc:spChg chg="add 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1" creationId="{85220E6E-A1C5-6EE1-3FEF-2431942A3D99}"/>
          </ac:spMkLst>
        </pc:spChg>
        <pc:spChg chg="mod">
          <ac:chgData name="수은 허" userId="72f663d3cb255203" providerId="LiveId" clId="{DBCB5972-9E2B-4C5A-BD61-7A8A55AEE4A1}" dt="2023-10-22T16:14:36.361" v="3748" actId="207"/>
          <ac:spMkLst>
            <pc:docMk/>
            <pc:sldMk cId="3101630396" sldId="294"/>
            <ac:spMk id="32" creationId="{0D07CF17-1079-A618-6CCE-6239428D9F1C}"/>
          </ac:spMkLst>
        </pc:spChg>
        <pc:spChg chg="mod">
          <ac:chgData name="수은 허" userId="72f663d3cb255203" providerId="LiveId" clId="{DBCB5972-9E2B-4C5A-BD61-7A8A55AEE4A1}" dt="2023-10-30T14:26:26.869" v="8449" actId="20577"/>
          <ac:spMkLst>
            <pc:docMk/>
            <pc:sldMk cId="3101630396" sldId="294"/>
            <ac:spMk id="33" creationId="{893E7F31-CBFB-5EF4-D4C4-65434873979A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4" creationId="{2DD156F3-467B-1E19-D811-E32EF0579323}"/>
          </ac:spMkLst>
        </pc:spChg>
        <pc:spChg chg="mod">
          <ac:chgData name="수은 허" userId="72f663d3cb255203" providerId="LiveId" clId="{DBCB5972-9E2B-4C5A-BD61-7A8A55AEE4A1}" dt="2023-10-22T16:16:46.094" v="3776"/>
          <ac:spMkLst>
            <pc:docMk/>
            <pc:sldMk cId="3101630396" sldId="294"/>
            <ac:spMk id="34" creationId="{FB38E12E-48D0-2060-9DE9-A35B6D12CBA6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5" creationId="{57B6C26A-20FA-836E-96D7-0E84CA540B43}"/>
          </ac:spMkLst>
        </pc:spChg>
        <pc:spChg chg="mod">
          <ac:chgData name="수은 허" userId="72f663d3cb255203" providerId="LiveId" clId="{DBCB5972-9E2B-4C5A-BD61-7A8A55AEE4A1}" dt="2023-10-22T16:20:58.722" v="3860" actId="20577"/>
          <ac:spMkLst>
            <pc:docMk/>
            <pc:sldMk cId="3101630396" sldId="294"/>
            <ac:spMk id="35" creationId="{B369E5DD-0D9F-52D3-E6DD-7BB621120226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6" creationId="{8C5372B3-BEF6-B9A7-E0F2-3653A3B157D3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6" creationId="{C522861C-B1F1-7EC8-D898-DCEDED84E69A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8" creationId="{10FD12C0-3BE1-4FF0-3686-DAF16E004D34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39" creationId="{252330EE-1C92-210E-46DC-3F0CAFA4E22D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9" creationId="{84A347A3-512C-A242-293A-2FE12687B0C9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0" creationId="{5820FA31-CB0E-964F-CFF5-04A6295CED03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40" creationId="{EE52E7EF-0093-67C4-A687-61EBA4D578A5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41" creationId="{0CD727C3-5F8C-8BA3-A067-3B8F87197E0B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2" creationId="{6C10E5C8-B0A5-6FF1-F4B9-49014DF8AB5E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3" creationId="{2C367288-F254-6966-B5AF-271C7D513998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4" creationId="{0B84C348-A46E-DD76-2598-13F80BBBE92F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4" creationId="{6D62D6EF-B065-C6BE-89D9-A2509F86300C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5" creationId="{BE47918E-769C-0C0B-3D08-73927A4687D2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6" creationId="{0522464F-047E-9EF1-E251-74C35DB35A37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47" creationId="{A07CA8A3-FDB1-E9C8-2835-5C4BC4EFEA20}"/>
          </ac:spMkLst>
        </pc:spChg>
        <pc:spChg chg="mod">
          <ac:chgData name="수은 허" userId="72f663d3cb255203" providerId="LiveId" clId="{DBCB5972-9E2B-4C5A-BD61-7A8A55AEE4A1}" dt="2023-10-27T18:50:09.107" v="6678" actId="1076"/>
          <ac:spMkLst>
            <pc:docMk/>
            <pc:sldMk cId="3101630396" sldId="294"/>
            <ac:spMk id="49" creationId="{569AEEC8-3988-2A77-3091-4BCBCCFA2E4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49" creationId="{CF3AC030-DE15-6D07-1CA2-0D5D012F42B7}"/>
          </ac:spMkLst>
        </pc:spChg>
        <pc:spChg chg="mod">
          <ac:chgData name="수은 허" userId="72f663d3cb255203" providerId="LiveId" clId="{DBCB5972-9E2B-4C5A-BD61-7A8A55AEE4A1}" dt="2023-10-30T14:26:42.711" v="8465" actId="20577"/>
          <ac:spMkLst>
            <pc:docMk/>
            <pc:sldMk cId="3101630396" sldId="294"/>
            <ac:spMk id="50" creationId="{3B265713-4763-41DF-58D9-57086A3AC0F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0" creationId="{8B1E22EC-CB06-69A8-83B8-A68927900358}"/>
          </ac:spMkLst>
        </pc:spChg>
        <pc:spChg chg="mod">
          <ac:chgData name="수은 허" userId="72f663d3cb255203" providerId="LiveId" clId="{DBCB5972-9E2B-4C5A-BD61-7A8A55AEE4A1}" dt="2023-10-15T16:31:04.954" v="1548" actId="20577"/>
          <ac:spMkLst>
            <pc:docMk/>
            <pc:sldMk cId="3101630396" sldId="294"/>
            <ac:spMk id="51" creationId="{6747DF36-717D-520B-DB67-2B5F4DD58D34}"/>
          </ac:spMkLst>
        </pc:spChg>
        <pc:spChg chg="mod">
          <ac:chgData name="수은 허" userId="72f663d3cb255203" providerId="LiveId" clId="{DBCB5972-9E2B-4C5A-BD61-7A8A55AEE4A1}" dt="2023-10-30T15:47:02.401" v="9314" actId="1076"/>
          <ac:spMkLst>
            <pc:docMk/>
            <pc:sldMk cId="3101630396" sldId="294"/>
            <ac:spMk id="51" creationId="{E775719B-3547-AE1F-7D4F-7D26219E5F6B}"/>
          </ac:spMkLst>
        </pc:spChg>
        <pc:spChg chg="mod">
          <ac:chgData name="수은 허" userId="72f663d3cb255203" providerId="LiveId" clId="{DBCB5972-9E2B-4C5A-BD61-7A8A55AEE4A1}" dt="2023-10-27T18:51:36.866" v="6687" actId="1076"/>
          <ac:spMkLst>
            <pc:docMk/>
            <pc:sldMk cId="3101630396" sldId="294"/>
            <ac:spMk id="53" creationId="{1DAFFDBB-89A6-DCEF-C10C-FD03DF7E46B5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4" creationId="{1F858EA0-C91A-EAB3-AF15-EF02576248C9}"/>
          </ac:spMkLst>
        </pc:spChg>
        <pc:spChg chg="mod">
          <ac:chgData name="수은 허" userId="72f663d3cb255203" providerId="LiveId" clId="{DBCB5972-9E2B-4C5A-BD61-7A8A55AEE4A1}" dt="2023-10-22T16:14:48.508" v="3752" actId="207"/>
          <ac:spMkLst>
            <pc:docMk/>
            <pc:sldMk cId="3101630396" sldId="294"/>
            <ac:spMk id="54" creationId="{3CCB91E9-2606-5FA0-A3D4-3522322706B5}"/>
          </ac:spMkLst>
        </pc:spChg>
        <pc:spChg chg="mod">
          <ac:chgData name="수은 허" userId="72f663d3cb255203" providerId="LiveId" clId="{DBCB5972-9E2B-4C5A-BD61-7A8A55AEE4A1}" dt="2023-10-30T14:26:40.972" v="8463" actId="20577"/>
          <ac:spMkLst>
            <pc:docMk/>
            <pc:sldMk cId="3101630396" sldId="294"/>
            <ac:spMk id="55" creationId="{7F713C59-DFB8-D240-1F3C-035F52C0BCC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5" creationId="{E43B7BE7-84E8-650A-9FDC-9C9EDF45AAFB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6" creationId="{3807855F-FE83-68A3-966A-F0A503486C70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58" creationId="{86BF8BAC-66F2-AB11-7A03-0BC1A9450622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9" creationId="{6067CFD6-A249-D60D-D6C5-E28097AE95AF}"/>
          </ac:spMkLst>
        </pc:spChg>
        <pc:spChg chg="mod">
          <ac:chgData name="수은 허" userId="72f663d3cb255203" providerId="LiveId" clId="{DBCB5972-9E2B-4C5A-BD61-7A8A55AEE4A1}" dt="2023-10-27T18:50:20.137" v="6679" actId="1076"/>
          <ac:spMkLst>
            <pc:docMk/>
            <pc:sldMk cId="3101630396" sldId="294"/>
            <ac:spMk id="60" creationId="{51BD4D29-FDA3-9538-5B30-529A74C73060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60" creationId="{C7144679-487A-FC8C-6657-5E8E66F9D108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61" creationId="{4A32DDD8-C67E-77C3-8CC9-57C722DC9DCD}"/>
          </ac:spMkLst>
        </pc:spChg>
        <pc:spChg chg="mod">
          <ac:chgData name="수은 허" userId="72f663d3cb255203" providerId="LiveId" clId="{DBCB5972-9E2B-4C5A-BD61-7A8A55AEE4A1}" dt="2023-10-30T14:26:37.559" v="8459" actId="20577"/>
          <ac:spMkLst>
            <pc:docMk/>
            <pc:sldMk cId="3101630396" sldId="294"/>
            <ac:spMk id="61" creationId="{A321CED6-95EB-377C-2059-8BF7DB449642}"/>
          </ac:spMkLst>
        </pc:spChg>
        <pc:spChg chg="mod">
          <ac:chgData name="수은 허" userId="72f663d3cb255203" providerId="LiveId" clId="{DBCB5972-9E2B-4C5A-BD61-7A8A55AEE4A1}" dt="2023-10-30T14:25:57.145" v="8433" actId="5793"/>
          <ac:spMkLst>
            <pc:docMk/>
            <pc:sldMk cId="3101630396" sldId="294"/>
            <ac:spMk id="62" creationId="{2C107083-8F76-1EC2-9E91-29EA725AD30B}"/>
          </ac:spMkLst>
        </pc:spChg>
        <pc:spChg chg="mod">
          <ac:chgData name="수은 허" userId="72f663d3cb255203" providerId="LiveId" clId="{DBCB5972-9E2B-4C5A-BD61-7A8A55AEE4A1}" dt="2023-10-27T18:51:31.967" v="6686" actId="1076"/>
          <ac:spMkLst>
            <pc:docMk/>
            <pc:sldMk cId="3101630396" sldId="294"/>
            <ac:spMk id="64" creationId="{2BB3E7A4-A16E-FCBC-902F-E6BC6265C09B}"/>
          </ac:spMkLst>
        </pc:spChg>
        <pc:spChg chg="mod">
          <ac:chgData name="수은 허" userId="72f663d3cb255203" providerId="LiveId" clId="{DBCB5972-9E2B-4C5A-BD61-7A8A55AEE4A1}" dt="2023-10-15T16:31:41.741" v="1554"/>
          <ac:spMkLst>
            <pc:docMk/>
            <pc:sldMk cId="3101630396" sldId="294"/>
            <ac:spMk id="64" creationId="{92C6A82F-1585-C6C3-8047-23EA544EBDF5}"/>
          </ac:spMkLst>
        </pc:spChg>
        <pc:spChg chg="mod">
          <ac:chgData name="수은 허" userId="72f663d3cb255203" providerId="LiveId" clId="{DBCB5972-9E2B-4C5A-BD61-7A8A55AEE4A1}" dt="2023-10-22T16:14:45.184" v="3751" actId="207"/>
          <ac:spMkLst>
            <pc:docMk/>
            <pc:sldMk cId="3101630396" sldId="294"/>
            <ac:spMk id="65" creationId="{7F9AA315-4AA2-F706-03CB-7C2BC4A74746}"/>
          </ac:spMkLst>
        </pc:spChg>
        <pc:spChg chg="mod">
          <ac:chgData name="수은 허" userId="72f663d3cb255203" providerId="LiveId" clId="{DBCB5972-9E2B-4C5A-BD61-7A8A55AEE4A1}" dt="2023-10-15T16:31:41.741" v="1554"/>
          <ac:spMkLst>
            <pc:docMk/>
            <pc:sldMk cId="3101630396" sldId="294"/>
            <ac:spMk id="65" creationId="{DD936F51-E2C8-C4DD-3D0E-3EBDD032A823}"/>
          </ac:spMkLst>
        </pc:spChg>
        <pc:spChg chg="mod">
          <ac:chgData name="수은 허" userId="72f663d3cb255203" providerId="LiveId" clId="{DBCB5972-9E2B-4C5A-BD61-7A8A55AEE4A1}" dt="2023-10-30T14:26:39.248" v="8461" actId="20577"/>
          <ac:spMkLst>
            <pc:docMk/>
            <pc:sldMk cId="3101630396" sldId="294"/>
            <ac:spMk id="66" creationId="{E2CA8740-96E9-B4FF-5EBC-CF50AC7016E3}"/>
          </ac:spMkLst>
        </pc:spChg>
        <pc:spChg chg="mod">
          <ac:chgData name="수은 허" userId="72f663d3cb255203" providerId="LiveId" clId="{DBCB5972-9E2B-4C5A-BD61-7A8A55AEE4A1}" dt="2023-10-15T16:32:45.369" v="1564" actId="20577"/>
          <ac:spMkLst>
            <pc:docMk/>
            <pc:sldMk cId="3101630396" sldId="294"/>
            <ac:spMk id="66" creationId="{E8E785FD-1F59-182B-0D36-CB05C3CAD8EB}"/>
          </ac:spMkLst>
        </pc:spChg>
        <pc:spChg chg="mod">
          <ac:chgData name="수은 허" userId="72f663d3cb255203" providerId="LiveId" clId="{DBCB5972-9E2B-4C5A-BD61-7A8A55AEE4A1}" dt="2023-10-15T16:32:20.698" v="1559"/>
          <ac:spMkLst>
            <pc:docMk/>
            <pc:sldMk cId="3101630396" sldId="294"/>
            <ac:spMk id="69" creationId="{6B430CCF-30CA-85CB-2A33-4EBD1D0DB4D9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9" creationId="{EC1C547D-1E04-DC76-46C2-C34C79EE827E}"/>
          </ac:spMkLst>
        </pc:spChg>
        <pc:spChg chg="mod">
          <ac:chgData name="수은 허" userId="72f663d3cb255203" providerId="LiveId" clId="{DBCB5972-9E2B-4C5A-BD61-7A8A55AEE4A1}" dt="2023-10-15T16:32:20.698" v="1559"/>
          <ac:spMkLst>
            <pc:docMk/>
            <pc:sldMk cId="3101630396" sldId="294"/>
            <ac:spMk id="70" creationId="{74DE9A53-1D4B-9D48-9D69-A9F62AAFE876}"/>
          </ac:spMkLst>
        </pc:spChg>
        <pc:spChg chg="mod">
          <ac:chgData name="수은 허" userId="72f663d3cb255203" providerId="LiveId" clId="{DBCB5972-9E2B-4C5A-BD61-7A8A55AEE4A1}" dt="2023-10-27T18:50:29.509" v="6680" actId="1076"/>
          <ac:spMkLst>
            <pc:docMk/>
            <pc:sldMk cId="3101630396" sldId="294"/>
            <ac:spMk id="71" creationId="{8CE29497-79A9-58EF-AE01-F4B583E44AE6}"/>
          </ac:spMkLst>
        </pc:spChg>
        <pc:spChg chg="mod">
          <ac:chgData name="수은 허" userId="72f663d3cb255203" providerId="LiveId" clId="{DBCB5972-9E2B-4C5A-BD61-7A8A55AEE4A1}" dt="2023-10-15T16:32:51.393" v="1567" actId="20577"/>
          <ac:spMkLst>
            <pc:docMk/>
            <pc:sldMk cId="3101630396" sldId="294"/>
            <ac:spMk id="71" creationId="{F814D0E4-7D3E-849E-8A77-8FE708B75251}"/>
          </ac:spMkLst>
        </pc:spChg>
        <pc:spChg chg="mod">
          <ac:chgData name="수은 허" userId="72f663d3cb255203" providerId="LiveId" clId="{DBCB5972-9E2B-4C5A-BD61-7A8A55AEE4A1}" dt="2023-10-30T14:26:32.319" v="8455" actId="20577"/>
          <ac:spMkLst>
            <pc:docMk/>
            <pc:sldMk cId="3101630396" sldId="294"/>
            <ac:spMk id="72" creationId="{5A8736BA-F784-CD38-DC9D-952D54C2B5DE}"/>
          </ac:spMkLst>
        </pc:spChg>
        <pc:spChg chg="mod">
          <ac:chgData name="수은 허" userId="72f663d3cb255203" providerId="LiveId" clId="{DBCB5972-9E2B-4C5A-BD61-7A8A55AEE4A1}" dt="2023-10-30T14:25:46.425" v="8409" actId="1076"/>
          <ac:spMkLst>
            <pc:docMk/>
            <pc:sldMk cId="3101630396" sldId="294"/>
            <ac:spMk id="73" creationId="{92BBDD4D-7002-F0E2-E800-C02633A512D5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4" creationId="{A24EF902-F6DC-08D7-40DC-D0A4B54C8102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5" creationId="{622B0BC0-7391-4B30-B80C-0A6BACDDA0BC}"/>
          </ac:spMkLst>
        </pc:spChg>
        <pc:spChg chg="mod">
          <ac:chgData name="수은 허" userId="72f663d3cb255203" providerId="LiveId" clId="{DBCB5972-9E2B-4C5A-BD61-7A8A55AEE4A1}" dt="2023-10-27T18:51:41.643" v="6688" actId="1076"/>
          <ac:spMkLst>
            <pc:docMk/>
            <pc:sldMk cId="3101630396" sldId="294"/>
            <ac:spMk id="75" creationId="{C9C2FA37-0619-FB62-428E-414AB47259F7}"/>
          </ac:spMkLst>
        </pc:spChg>
        <pc:spChg chg="mod">
          <ac:chgData name="수은 허" userId="72f663d3cb255203" providerId="LiveId" clId="{DBCB5972-9E2B-4C5A-BD61-7A8A55AEE4A1}" dt="2023-10-22T16:14:42.147" v="3750" actId="207"/>
          <ac:spMkLst>
            <pc:docMk/>
            <pc:sldMk cId="3101630396" sldId="294"/>
            <ac:spMk id="76" creationId="{25E56860-F76A-20DD-4B6F-A2295EB954EA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6" creationId="{EA84E81E-BE2B-5DE1-4FD8-D3D14A7E038B}"/>
          </ac:spMkLst>
        </pc:spChg>
        <pc:spChg chg="mod">
          <ac:chgData name="수은 허" userId="72f663d3cb255203" providerId="LiveId" clId="{DBCB5972-9E2B-4C5A-BD61-7A8A55AEE4A1}" dt="2023-10-30T14:26:30.360" v="8453" actId="20577"/>
          <ac:spMkLst>
            <pc:docMk/>
            <pc:sldMk cId="3101630396" sldId="294"/>
            <ac:spMk id="77" creationId="{40C7E30E-CBA9-921A-E8B3-3E5072D95BA1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79" creationId="{93CAEEF0-DDC0-10CA-3E56-AAE540BFB1EA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0" creationId="{268D79EA-4416-5B80-C19F-FF0EF79C170D}"/>
          </ac:spMkLst>
        </pc:spChg>
        <pc:spChg chg="mod">
          <ac:chgData name="수은 허" userId="72f663d3cb255203" providerId="LiveId" clId="{DBCB5972-9E2B-4C5A-BD61-7A8A55AEE4A1}" dt="2023-10-15T16:33:08.744" v="1574" actId="20577"/>
          <ac:spMkLst>
            <pc:docMk/>
            <pc:sldMk cId="3101630396" sldId="294"/>
            <ac:spMk id="81" creationId="{B2ADB25D-4044-CF80-0374-F6D3390BC22F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4" creationId="{AC3F1A27-5113-9908-FAA2-E83DBE9A6B1D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5" creationId="{A94E0069-5F6D-BB84-B852-2515B9A6EBB0}"/>
          </ac:spMkLst>
        </pc:spChg>
        <pc:spChg chg="mod">
          <ac:chgData name="수은 허" userId="72f663d3cb255203" providerId="LiveId" clId="{DBCB5972-9E2B-4C5A-BD61-7A8A55AEE4A1}" dt="2023-10-15T16:33:11.822" v="1576" actId="20577"/>
          <ac:spMkLst>
            <pc:docMk/>
            <pc:sldMk cId="3101630396" sldId="294"/>
            <ac:spMk id="86" creationId="{87C7AA0C-E78E-F248-4401-8FDA13B3B099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9" creationId="{E7E37773-0DD3-3C2F-603C-EF28A35F9E81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90" creationId="{C96874F8-6B25-2314-62C9-89379B67AF84}"/>
          </ac:spMkLst>
        </pc:spChg>
        <pc:spChg chg="mod">
          <ac:chgData name="수은 허" userId="72f663d3cb255203" providerId="LiveId" clId="{DBCB5972-9E2B-4C5A-BD61-7A8A55AEE4A1}" dt="2023-10-15T16:33:14.081" v="1578" actId="20577"/>
          <ac:spMkLst>
            <pc:docMk/>
            <pc:sldMk cId="3101630396" sldId="294"/>
            <ac:spMk id="91" creationId="{2DB1F486-2E5E-CDEC-6AF1-38C8C1BD0659}"/>
          </ac:spMkLst>
        </pc:spChg>
        <pc:spChg chg="add del mod">
          <ac:chgData name="수은 허" userId="72f663d3cb255203" providerId="LiveId" clId="{DBCB5972-9E2B-4C5A-BD61-7A8A55AEE4A1}" dt="2023-10-15T16:34:09.856" v="1583" actId="478"/>
          <ac:spMkLst>
            <pc:docMk/>
            <pc:sldMk cId="3101630396" sldId="294"/>
            <ac:spMk id="92" creationId="{427F3AA6-99E8-6F28-B134-F7C8E500C80B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93" creationId="{65F8BB0C-C72E-851B-9BAC-DB39458DE25C}"/>
          </ac:spMkLst>
        </pc:spChg>
        <pc:spChg chg="add del mod">
          <ac:chgData name="수은 허" userId="72f663d3cb255203" providerId="LiveId" clId="{DBCB5972-9E2B-4C5A-BD61-7A8A55AEE4A1}" dt="2023-10-15T16:35:27.897" v="1603" actId="478"/>
          <ac:spMkLst>
            <pc:docMk/>
            <pc:sldMk cId="3101630396" sldId="294"/>
            <ac:spMk id="94" creationId="{CF46F070-F6AB-795A-7ED8-D8C64EBE3BAE}"/>
          </ac:spMkLst>
        </pc:spChg>
        <pc:spChg chg="add mod">
          <ac:chgData name="수은 허" userId="72f663d3cb255203" providerId="LiveId" clId="{DBCB5972-9E2B-4C5A-BD61-7A8A55AEE4A1}" dt="2023-10-30T14:26:17.356" v="8438" actId="1076"/>
          <ac:spMkLst>
            <pc:docMk/>
            <pc:sldMk cId="3101630396" sldId="294"/>
            <ac:spMk id="95" creationId="{04868841-C0AA-755A-F025-F99163C386FE}"/>
          </ac:spMkLst>
        </pc:spChg>
        <pc:spChg chg="add mod">
          <ac:chgData name="수은 허" userId="72f663d3cb255203" providerId="LiveId" clId="{DBCB5972-9E2B-4C5A-BD61-7A8A55AEE4A1}" dt="2023-10-29T18:00:48.425" v="7556" actId="255"/>
          <ac:spMkLst>
            <pc:docMk/>
            <pc:sldMk cId="3101630396" sldId="294"/>
            <ac:spMk id="96" creationId="{1C30B3FE-F9CE-FA0C-BB99-B8DD5F0CE1BA}"/>
          </ac:spMkLst>
        </pc:spChg>
        <pc:spChg chg="add del">
          <ac:chgData name="수은 허" userId="72f663d3cb255203" providerId="LiveId" clId="{DBCB5972-9E2B-4C5A-BD61-7A8A55AEE4A1}" dt="2023-10-15T16:36:38.473" v="1670" actId="478"/>
          <ac:spMkLst>
            <pc:docMk/>
            <pc:sldMk cId="3101630396" sldId="294"/>
            <ac:spMk id="97" creationId="{D0B37BD5-48A6-4E9C-97AE-FCACD30C85E8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02" creationId="{ACF93127-505A-06D3-7C35-F9906D479607}"/>
          </ac:spMkLst>
        </pc:spChg>
        <pc:spChg chg="add del mod">
          <ac:chgData name="수은 허" userId="72f663d3cb255203" providerId="LiveId" clId="{DBCB5972-9E2B-4C5A-BD61-7A8A55AEE4A1}" dt="2023-10-15T16:39:39.308" v="1699"/>
          <ac:spMkLst>
            <pc:docMk/>
            <pc:sldMk cId="3101630396" sldId="294"/>
            <ac:spMk id="103" creationId="{7C4817A3-177A-0F34-7F6B-D935E0A303D4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07" creationId="{1836999E-3DDA-C301-343F-622DA85B79F4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09" creationId="{DD589142-9879-5911-C188-55BE5E88181D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0" creationId="{98084965-ED07-538A-8E62-81A1E92A4772}"/>
          </ac:spMkLst>
        </pc:spChg>
        <pc:spChg chg="mod">
          <ac:chgData name="수은 허" userId="72f663d3cb255203" providerId="LiveId" clId="{DBCB5972-9E2B-4C5A-BD61-7A8A55AEE4A1}" dt="2023-10-15T16:49:37.596" v="1806" actId="1076"/>
          <ac:spMkLst>
            <pc:docMk/>
            <pc:sldMk cId="3101630396" sldId="294"/>
            <ac:spMk id="111" creationId="{55FFF4C1-C219-C5F6-5973-276B2795279B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3" creationId="{70BBC59F-C3E6-CCB1-05F2-11D700171145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4" creationId="{28F183F8-AC6B-77A1-E6CD-91778F98983D}"/>
          </ac:spMkLst>
        </pc:spChg>
        <pc:spChg chg="mod">
          <ac:chgData name="수은 허" userId="72f663d3cb255203" providerId="LiveId" clId="{DBCB5972-9E2B-4C5A-BD61-7A8A55AEE4A1}" dt="2023-10-15T16:41:04.835" v="1724" actId="20577"/>
          <ac:spMkLst>
            <pc:docMk/>
            <pc:sldMk cId="3101630396" sldId="294"/>
            <ac:spMk id="115" creationId="{3F78FDD7-7A8E-96D6-49C0-6C758919A63C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18" creationId="{3191B410-543E-84CA-E3B3-835262D44356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0" creationId="{915747A9-45C7-CBBE-703F-3538912AFACF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1" creationId="{C8E68EFC-64D4-AFA2-E379-A1B19553E850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2" creationId="{A945D749-CBD4-6BEB-4D83-29172E7AEA91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4" creationId="{763170D0-24A1-8CDC-05E2-E825E8A894DA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5" creationId="{86096C6F-837D-9F76-90D4-989E8FE640AB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6" creationId="{4234880D-3224-D138-BD0D-7A3D14CF07F2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9" creationId="{967A3271-4536-C5D2-D81A-8E3879D6EEC8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1" creationId="{A36F58F7-C316-4DDD-E636-EB0F562CF1D7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2" creationId="{331E3C97-FBE9-0BC3-359B-5F594E0EEC7B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3" creationId="{FD8F8235-B6E3-1DB3-C845-4BA956446C41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5" creationId="{2A829427-E5FA-E9F2-129A-E1418097501C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6" creationId="{12F8EDE5-1595-93F4-3508-A042A3B9AC0F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7" creationId="{7FB8022B-05F5-7A6F-BEAB-A5D834B05D9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0" creationId="{6E726927-DA27-D451-44CA-5F1B4E468BE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2" creationId="{82145AF4-9F1A-ECBE-E372-78898FE8016A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3" creationId="{540CBCC2-08DE-AE00-6A3C-55DC62C9332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4" creationId="{1B9A768B-DB4D-B4FD-1C55-DB041C7BAF0E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6" creationId="{7910609C-DDFD-7A68-3539-E0D831B58964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7" creationId="{0C64DC46-5756-C46D-F71F-C59E8F162C5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8" creationId="{E84966BC-1A8E-2F09-1875-D7C373F1C56A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1" creationId="{DFC0D8BF-3E1B-3CEE-AB47-63F9D2460B2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3" creationId="{43AFC1B2-F87C-CE5F-A63E-FB667C2A230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4" creationId="{3E5C52B6-E73E-BD4D-E3FE-F971318B6AE2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5" creationId="{82FDDC94-D103-43FC-C39F-3FBCECC0601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7" creationId="{EDD6486D-2F0D-EB04-FF1A-55C62E1581AE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8" creationId="{65213375-A2AB-0F6C-4FCA-E90D592766A0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9" creationId="{87242464-98E6-F6D5-2F38-F49E4786A5C4}"/>
          </ac:spMkLst>
        </pc:spChg>
        <pc:spChg chg="add del mod">
          <ac:chgData name="수은 허" userId="72f663d3cb255203" providerId="LiveId" clId="{DBCB5972-9E2B-4C5A-BD61-7A8A55AEE4A1}" dt="2023-10-16T17:16:25.110" v="3264" actId="478"/>
          <ac:spMkLst>
            <pc:docMk/>
            <pc:sldMk cId="3101630396" sldId="294"/>
            <ac:spMk id="160" creationId="{FFD5A312-6619-6A67-C5B7-496BE06A2DD3}"/>
          </ac:spMkLst>
        </pc:spChg>
        <pc:spChg chg="add del mod">
          <ac:chgData name="수은 허" userId="72f663d3cb255203" providerId="LiveId" clId="{DBCB5972-9E2B-4C5A-BD61-7A8A55AEE4A1}" dt="2023-10-16T17:16:25.730" v="3265" actId="478"/>
          <ac:spMkLst>
            <pc:docMk/>
            <pc:sldMk cId="3101630396" sldId="294"/>
            <ac:spMk id="161" creationId="{EEB414BE-AB9C-0CCA-AC0C-07649F6D0DE3}"/>
          </ac:spMkLst>
        </pc:spChg>
        <pc:spChg chg="add del mod">
          <ac:chgData name="수은 허" userId="72f663d3cb255203" providerId="LiveId" clId="{DBCB5972-9E2B-4C5A-BD61-7A8A55AEE4A1}" dt="2023-10-16T17:16:24.515" v="3263" actId="478"/>
          <ac:spMkLst>
            <pc:docMk/>
            <pc:sldMk cId="3101630396" sldId="294"/>
            <ac:spMk id="162" creationId="{10195467-125C-4CE5-6DF5-C8C4CF3D4A67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3" creationId="{8C7CFEDE-EC46-5360-A3C5-2D0FF28B8450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4" creationId="{36664D9E-2F76-80DD-7A3B-8699ED9EBD3C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5" creationId="{94112AE8-BE77-A3C8-5B69-376D5C2A27E1}"/>
          </ac:spMkLst>
        </pc:spChg>
        <pc:spChg chg="mod">
          <ac:chgData name="수은 허" userId="72f663d3cb255203" providerId="LiveId" clId="{DBCB5972-9E2B-4C5A-BD61-7A8A55AEE4A1}" dt="2023-10-22T16:14:39.322" v="3749" actId="207"/>
          <ac:spMkLst>
            <pc:docMk/>
            <pc:sldMk cId="3101630396" sldId="294"/>
            <ac:spMk id="166" creationId="{3A11D70A-74E8-1366-9E90-F2C8EB9C58E5}"/>
          </ac:spMkLst>
        </pc:spChg>
        <pc:grpChg chg="add mod">
          <ac:chgData name="수은 허" userId="72f663d3cb255203" providerId="LiveId" clId="{DBCB5972-9E2B-4C5A-BD61-7A8A55AEE4A1}" dt="2023-10-16T16:00:34.849" v="1981" actId="1076"/>
          <ac:grpSpMkLst>
            <pc:docMk/>
            <pc:sldMk cId="3101630396" sldId="294"/>
            <ac:grpSpMk id="2" creationId="{E16F6186-17B6-537F-6438-68FB832FCBE8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3" creationId="{6BFA25E8-C10D-4CB6-FCD0-BD427FBE63FF}"/>
          </ac:grpSpMkLst>
        </pc:grpChg>
        <pc:grpChg chg="add mod">
          <ac:chgData name="수은 허" userId="72f663d3cb255203" providerId="LiveId" clId="{DBCB5972-9E2B-4C5A-BD61-7A8A55AEE4A1}" dt="2023-10-22T16:16:46.094" v="3776"/>
          <ac:grpSpMkLst>
            <pc:docMk/>
            <pc:sldMk cId="3101630396" sldId="294"/>
            <ac:grpSpMk id="4" creationId="{B4A32A3C-DB67-DC28-290A-A529FE1774CA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8" creationId="{655AE51E-1083-FC1C-967F-1AA5070FAAB3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12" creationId="{02AE9795-C265-1800-C050-D43670F32E8E}"/>
          </ac:grpSpMkLst>
        </pc:grpChg>
        <pc:grpChg chg="add mod">
          <ac:chgData name="수은 허" userId="72f663d3cb255203" providerId="LiveId" clId="{DBCB5972-9E2B-4C5A-BD61-7A8A55AEE4A1}" dt="2023-10-15T16:23:05.962" v="1518" actId="164"/>
          <ac:grpSpMkLst>
            <pc:docMk/>
            <pc:sldMk cId="3101630396" sldId="294"/>
            <ac:grpSpMk id="16" creationId="{CF1631A1-8D60-9B31-7660-46F10C89DCC1}"/>
          </ac:grpSpMkLst>
        </pc:grpChg>
        <pc:grpChg chg="add mod">
          <ac:chgData name="수은 허" userId="72f663d3cb255203" providerId="LiveId" clId="{DBCB5972-9E2B-4C5A-BD61-7A8A55AEE4A1}" dt="2023-10-15T16:37:31.248" v="1677" actId="164"/>
          <ac:grpSpMkLst>
            <pc:docMk/>
            <pc:sldMk cId="3101630396" sldId="294"/>
            <ac:grpSpMk id="18" creationId="{5652E787-1373-7352-B1CE-FA3FEDF5E466}"/>
          </ac:grpSpMkLst>
        </pc:grpChg>
        <pc:grpChg chg="add del mod">
          <ac:chgData name="수은 허" userId="72f663d3cb255203" providerId="LiveId" clId="{DBCB5972-9E2B-4C5A-BD61-7A8A55AEE4A1}" dt="2023-10-15T16:31:07.236" v="1550" actId="478"/>
          <ac:grpSpMkLst>
            <pc:docMk/>
            <pc:sldMk cId="3101630396" sldId="294"/>
            <ac:grpSpMk id="20" creationId="{B416F444-5544-1354-5FEC-79F8F815ED35}"/>
          </ac:grpSpMkLst>
        </pc:grpChg>
        <pc:grpChg chg="mod">
          <ac:chgData name="수은 허" userId="72f663d3cb255203" providerId="LiveId" clId="{DBCB5972-9E2B-4C5A-BD61-7A8A55AEE4A1}" dt="2023-10-15T16:23:11.442" v="1519"/>
          <ac:grpSpMkLst>
            <pc:docMk/>
            <pc:sldMk cId="3101630396" sldId="294"/>
            <ac:grpSpMk id="22" creationId="{3CC2C719-D318-06EE-A2A4-AD0061FB8BAC}"/>
          </ac:grpSpMkLst>
        </pc:grpChg>
        <pc:grpChg chg="add mod">
          <ac:chgData name="수은 허" userId="72f663d3cb255203" providerId="LiveId" clId="{DBCB5972-9E2B-4C5A-BD61-7A8A55AEE4A1}" dt="2023-10-16T16:00:27.182" v="1980" actId="465"/>
          <ac:grpSpMkLst>
            <pc:docMk/>
            <pc:sldMk cId="3101630396" sldId="294"/>
            <ac:grpSpMk id="23" creationId="{B5940955-AE19-71B6-57F4-4B6712913AC4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24" creationId="{B4644424-802C-CD3E-C961-89363B377579}"/>
          </ac:grpSpMkLst>
        </pc:grpChg>
        <pc:grpChg chg="add del mod">
          <ac:chgData name="수은 허" userId="72f663d3cb255203" providerId="LiveId" clId="{DBCB5972-9E2B-4C5A-BD61-7A8A55AEE4A1}" dt="2023-10-15T16:31:08.233" v="1551" actId="478"/>
          <ac:grpSpMkLst>
            <pc:docMk/>
            <pc:sldMk cId="3101630396" sldId="294"/>
            <ac:grpSpMk id="26" creationId="{29E02D8C-25E8-730F-BCB9-EA5E04492A3D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26" creationId="{E8F5A1D3-422C-A199-BB51-5959DE616FEB}"/>
          </ac:grpSpMkLst>
        </pc:grpChg>
        <pc:grpChg chg="mod">
          <ac:chgData name="수은 허" userId="72f663d3cb255203" providerId="LiveId" clId="{DBCB5972-9E2B-4C5A-BD61-7A8A55AEE4A1}" dt="2023-10-15T16:23:15.251" v="1521"/>
          <ac:grpSpMkLst>
            <pc:docMk/>
            <pc:sldMk cId="3101630396" sldId="294"/>
            <ac:grpSpMk id="27" creationId="{B7B59288-8095-0B56-E9D3-B4EE79099561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30" creationId="{815E9068-A4B1-0FD0-046A-7E732FD9267C}"/>
          </ac:grpSpMkLst>
        </pc:grpChg>
        <pc:grpChg chg="add mod">
          <ac:chgData name="수은 허" userId="72f663d3cb255203" providerId="LiveId" clId="{DBCB5972-9E2B-4C5A-BD61-7A8A55AEE4A1}" dt="2023-10-15T16:23:36.228" v="1525" actId="571"/>
          <ac:grpSpMkLst>
            <pc:docMk/>
            <pc:sldMk cId="3101630396" sldId="294"/>
            <ac:grpSpMk id="32" creationId="{25AFC0E1-8233-5578-18E0-73E81E692FD3}"/>
          </ac:grpSpMkLst>
        </pc:grpChg>
        <pc:grpChg chg="mod">
          <ac:chgData name="수은 허" userId="72f663d3cb255203" providerId="LiveId" clId="{DBCB5972-9E2B-4C5A-BD61-7A8A55AEE4A1}" dt="2023-10-15T16:23:36.228" v="1525" actId="571"/>
          <ac:grpSpMkLst>
            <pc:docMk/>
            <pc:sldMk cId="3101630396" sldId="294"/>
            <ac:grpSpMk id="33" creationId="{4BDEF9F0-0D73-451A-3711-0C3E6E7FA40A}"/>
          </ac:grpSpMkLst>
        </pc:grpChg>
        <pc:grpChg chg="add del mod">
          <ac:chgData name="수은 허" userId="72f663d3cb255203" providerId="LiveId" clId="{DBCB5972-9E2B-4C5A-BD61-7A8A55AEE4A1}" dt="2023-10-16T15:59:59.930" v="1977"/>
          <ac:grpSpMkLst>
            <pc:docMk/>
            <pc:sldMk cId="3101630396" sldId="294"/>
            <ac:grpSpMk id="34" creationId="{DED1E9D0-EEEE-254D-2340-13D095E8F0AB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35" creationId="{DACEF35E-B707-053C-6C4F-B4C013596D58}"/>
          </ac:grpSpMkLst>
        </pc:grpChg>
        <pc:grpChg chg="add del mod">
          <ac:chgData name="수은 허" userId="72f663d3cb255203" providerId="LiveId" clId="{DBCB5972-9E2B-4C5A-BD61-7A8A55AEE4A1}" dt="2023-10-15T16:23:44.694" v="1527"/>
          <ac:grpSpMkLst>
            <pc:docMk/>
            <pc:sldMk cId="3101630396" sldId="294"/>
            <ac:grpSpMk id="37" creationId="{3869D13E-8EAA-A3E6-C520-3E46AF9FE201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37" creationId="{E89E7F2C-67DE-4CA0-C77A-4BD5863841CC}"/>
          </ac:grpSpMkLst>
        </pc:grpChg>
        <pc:grpChg chg="mod">
          <ac:chgData name="수은 허" userId="72f663d3cb255203" providerId="LiveId" clId="{DBCB5972-9E2B-4C5A-BD61-7A8A55AEE4A1}" dt="2023-10-15T16:23:42.646" v="1526"/>
          <ac:grpSpMkLst>
            <pc:docMk/>
            <pc:sldMk cId="3101630396" sldId="294"/>
            <ac:grpSpMk id="38" creationId="{40852466-88D4-0A93-ADFD-C4F827712520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41" creationId="{4721BF83-FD74-5175-0823-5506F2B66E44}"/>
          </ac:grpSpMkLst>
        </pc:grpChg>
        <pc:grpChg chg="add del mod">
          <ac:chgData name="수은 허" userId="72f663d3cb255203" providerId="LiveId" clId="{DBCB5972-9E2B-4C5A-BD61-7A8A55AEE4A1}" dt="2023-10-15T16:23:50.940" v="1531"/>
          <ac:grpSpMkLst>
            <pc:docMk/>
            <pc:sldMk cId="3101630396" sldId="294"/>
            <ac:grpSpMk id="42" creationId="{8C3F0F2A-C865-A019-2D16-9A6D0F5D69C5}"/>
          </ac:grpSpMkLst>
        </pc:grpChg>
        <pc:grpChg chg="mod">
          <ac:chgData name="수은 허" userId="72f663d3cb255203" providerId="LiveId" clId="{DBCB5972-9E2B-4C5A-BD61-7A8A55AEE4A1}" dt="2023-10-15T16:23:46.227" v="1528"/>
          <ac:grpSpMkLst>
            <pc:docMk/>
            <pc:sldMk cId="3101630396" sldId="294"/>
            <ac:grpSpMk id="43" creationId="{B5F172F7-63D2-9271-8802-398EB616B59C}"/>
          </ac:grpSpMkLst>
        </pc:grpChg>
        <pc:grpChg chg="add mod">
          <ac:chgData name="수은 허" userId="72f663d3cb255203" providerId="LiveId" clId="{DBCB5972-9E2B-4C5A-BD61-7A8A55AEE4A1}" dt="2023-10-27T18:49:28.781" v="6672" actId="1076"/>
          <ac:grpSpMkLst>
            <pc:docMk/>
            <pc:sldMk cId="3101630396" sldId="294"/>
            <ac:grpSpMk id="45" creationId="{23B1DF8F-6418-33CE-2065-718FB3D03955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46" creationId="{B396E167-2300-5B65-15C3-2C7A1CC50152}"/>
          </ac:grpSpMkLst>
        </pc:grpChg>
        <pc:grpChg chg="add del mod">
          <ac:chgData name="수은 허" userId="72f663d3cb255203" providerId="LiveId" clId="{DBCB5972-9E2B-4C5A-BD61-7A8A55AEE4A1}" dt="2023-10-15T16:31:06.415" v="1549" actId="478"/>
          <ac:grpSpMkLst>
            <pc:docMk/>
            <pc:sldMk cId="3101630396" sldId="294"/>
            <ac:grpSpMk id="47" creationId="{50D9DDE0-57EA-C3C8-25B1-5FEFA9BF3FCA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48" creationId="{23AF517D-BEDA-D41E-BF17-DDB0896EAC8B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48" creationId="{F8C6D2A6-3C4E-033D-ED94-E86714A38892}"/>
          </ac:grpSpMkLst>
        </pc:grpChg>
        <pc:grpChg chg="add del mod">
          <ac:chgData name="수은 허" userId="72f663d3cb255203" providerId="LiveId" clId="{DBCB5972-9E2B-4C5A-BD61-7A8A55AEE4A1}" dt="2023-10-15T16:31:03.554" v="1546" actId="478"/>
          <ac:grpSpMkLst>
            <pc:docMk/>
            <pc:sldMk cId="3101630396" sldId="294"/>
            <ac:grpSpMk id="52" creationId="{968724C8-30B6-3163-D018-AC38C75C6F73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2" creationId="{AA6C7054-546E-6835-77D9-9A279D722C7A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53" creationId="{A6EDE295-7689-61D3-8E73-81CA72F6CE27}"/>
          </ac:grpSpMkLst>
        </pc:grpChg>
        <pc:grpChg chg="add mod">
          <ac:chgData name="수은 허" userId="72f663d3cb255203" providerId="LiveId" clId="{DBCB5972-9E2B-4C5A-BD61-7A8A55AEE4A1}" dt="2023-10-27T18:49:41.988" v="6675" actId="1076"/>
          <ac:grpSpMkLst>
            <pc:docMk/>
            <pc:sldMk cId="3101630396" sldId="294"/>
            <ac:grpSpMk id="56" creationId="{A39A0165-04F2-2A20-8946-1563E7A3F4EC}"/>
          </ac:grpSpMkLst>
        </pc:grpChg>
        <pc:grpChg chg="add del mod">
          <ac:chgData name="수은 허" userId="72f663d3cb255203" providerId="LiveId" clId="{DBCB5972-9E2B-4C5A-BD61-7A8A55AEE4A1}" dt="2023-10-15T16:31:04.323" v="1547" actId="478"/>
          <ac:grpSpMkLst>
            <pc:docMk/>
            <pc:sldMk cId="3101630396" sldId="294"/>
            <ac:grpSpMk id="57" creationId="{913DF9BF-64A1-06F0-C472-2A4A4B734863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7" creationId="{EF678F4F-3F1B-1F2E-07C4-AD411E379276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58" creationId="{716FE4B2-0929-77C5-ACA0-AF69A5EF3111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9" creationId="{D764BB70-53ED-AFA9-848E-0531CD09C4B5}"/>
          </ac:grpSpMkLst>
        </pc:grpChg>
        <pc:grpChg chg="add del mod">
          <ac:chgData name="수은 허" userId="72f663d3cb255203" providerId="LiveId" clId="{DBCB5972-9E2B-4C5A-BD61-7A8A55AEE4A1}" dt="2023-10-15T16:35:24.554" v="1600" actId="478"/>
          <ac:grpSpMkLst>
            <pc:docMk/>
            <pc:sldMk cId="3101630396" sldId="294"/>
            <ac:grpSpMk id="62" creationId="{CED7B920-8C34-6E75-76D0-9377ABD12C88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63" creationId="{4E502956-D4B7-EFCA-D438-6FF9FF7CA28D}"/>
          </ac:grpSpMkLst>
        </pc:grpChg>
        <pc:grpChg chg="mod">
          <ac:chgData name="수은 허" userId="72f663d3cb255203" providerId="LiveId" clId="{DBCB5972-9E2B-4C5A-BD61-7A8A55AEE4A1}" dt="2023-10-15T16:31:41.741" v="1554"/>
          <ac:grpSpMkLst>
            <pc:docMk/>
            <pc:sldMk cId="3101630396" sldId="294"/>
            <ac:grpSpMk id="63" creationId="{A0ADE448-CE99-7024-B7D4-0920E99A5B78}"/>
          </ac:grpSpMkLst>
        </pc:grpChg>
        <pc:grpChg chg="add mod">
          <ac:chgData name="수은 허" userId="72f663d3cb255203" providerId="LiveId" clId="{DBCB5972-9E2B-4C5A-BD61-7A8A55AEE4A1}" dt="2023-10-16T16:01:02.942" v="1986" actId="1076"/>
          <ac:grpSpMkLst>
            <pc:docMk/>
            <pc:sldMk cId="3101630396" sldId="294"/>
            <ac:grpSpMk id="67" creationId="{57D31F53-43F2-4991-1497-494C20290414}"/>
          </ac:grpSpMkLst>
        </pc:grpChg>
        <pc:grpChg chg="add del mod">
          <ac:chgData name="수은 허" userId="72f663d3cb255203" providerId="LiveId" clId="{DBCB5972-9E2B-4C5A-BD61-7A8A55AEE4A1}" dt="2023-10-15T16:35:24.975" v="1601" actId="478"/>
          <ac:grpSpMkLst>
            <pc:docMk/>
            <pc:sldMk cId="3101630396" sldId="294"/>
            <ac:grpSpMk id="67" creationId="{74925BC5-C57D-CB40-6A85-53A49493D7A0}"/>
          </ac:grpSpMkLst>
        </pc:grpChg>
        <pc:grpChg chg="mod">
          <ac:chgData name="수은 허" userId="72f663d3cb255203" providerId="LiveId" clId="{DBCB5972-9E2B-4C5A-BD61-7A8A55AEE4A1}" dt="2023-10-15T16:32:20.698" v="1559"/>
          <ac:grpSpMkLst>
            <pc:docMk/>
            <pc:sldMk cId="3101630396" sldId="294"/>
            <ac:grpSpMk id="68" creationId="{8B67C8C2-76FA-F18B-B18E-58A2F172E794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68" creationId="{A3B45224-AFD1-E770-3E5C-DE10592583E0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70" creationId="{A4B2D8DA-842A-90C9-65E8-5313DC6E43AD}"/>
          </ac:grpSpMkLst>
        </pc:grpChg>
        <pc:grpChg chg="add del mod">
          <ac:chgData name="수은 허" userId="72f663d3cb255203" providerId="LiveId" clId="{DBCB5972-9E2B-4C5A-BD61-7A8A55AEE4A1}" dt="2023-10-15T16:33:00.423" v="1569"/>
          <ac:grpSpMkLst>
            <pc:docMk/>
            <pc:sldMk cId="3101630396" sldId="294"/>
            <ac:grpSpMk id="72" creationId="{6FB0C309-828B-987E-BCA8-3FA28E82470D}"/>
          </ac:grpSpMkLst>
        </pc:grpChg>
        <pc:grpChg chg="mod">
          <ac:chgData name="수은 허" userId="72f663d3cb255203" providerId="LiveId" clId="{DBCB5972-9E2B-4C5A-BD61-7A8A55AEE4A1}" dt="2023-10-15T16:32:58.582" v="1568"/>
          <ac:grpSpMkLst>
            <pc:docMk/>
            <pc:sldMk cId="3101630396" sldId="294"/>
            <ac:grpSpMk id="73" creationId="{860D03AD-4FC7-FA81-9EB0-28E53B552BD6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74" creationId="{30256148-D185-26BF-29A2-1CABC594BBE9}"/>
          </ac:grpSpMkLst>
        </pc:grpChg>
        <pc:grpChg chg="add del mod">
          <ac:chgData name="수은 허" userId="72f663d3cb255203" providerId="LiveId" clId="{DBCB5972-9E2B-4C5A-BD61-7A8A55AEE4A1}" dt="2023-10-15T16:35:23.960" v="1599" actId="478"/>
          <ac:grpSpMkLst>
            <pc:docMk/>
            <pc:sldMk cId="3101630396" sldId="294"/>
            <ac:grpSpMk id="77" creationId="{83827595-6942-0FD6-EE5F-761424ED338D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78" creationId="{B656C014-7639-2933-7D46-98A8A5E9738F}"/>
          </ac:grpSpMkLst>
        </pc:grpChg>
        <pc:grpChg chg="add del mod">
          <ac:chgData name="수은 허" userId="72f663d3cb255203" providerId="LiveId" clId="{DBCB5972-9E2B-4C5A-BD61-7A8A55AEE4A1}" dt="2023-10-15T16:35:23.221" v="1598" actId="478"/>
          <ac:grpSpMkLst>
            <pc:docMk/>
            <pc:sldMk cId="3101630396" sldId="294"/>
            <ac:grpSpMk id="82" creationId="{65F84534-2D31-8852-9F25-569870DD82B4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83" creationId="{F39A339F-790E-D765-B20B-F93ADBE492CA}"/>
          </ac:grpSpMkLst>
        </pc:grpChg>
        <pc:grpChg chg="add del mod">
          <ac:chgData name="수은 허" userId="72f663d3cb255203" providerId="LiveId" clId="{DBCB5972-9E2B-4C5A-BD61-7A8A55AEE4A1}" dt="2023-10-15T16:35:22.792" v="1597" actId="478"/>
          <ac:grpSpMkLst>
            <pc:docMk/>
            <pc:sldMk cId="3101630396" sldId="294"/>
            <ac:grpSpMk id="87" creationId="{E389B802-099E-A810-4132-5B219A7BEBE3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88" creationId="{D21CA1D6-508F-F53C-6C88-872143C6D26D}"/>
          </ac:grpSpMkLst>
        </pc:grpChg>
        <pc:grpChg chg="add mod">
          <ac:chgData name="수은 허" userId="72f663d3cb255203" providerId="LiveId" clId="{DBCB5972-9E2B-4C5A-BD61-7A8A55AEE4A1}" dt="2023-10-15T16:39:45.660" v="1700" actId="164"/>
          <ac:grpSpMkLst>
            <pc:docMk/>
            <pc:sldMk cId="3101630396" sldId="294"/>
            <ac:grpSpMk id="101" creationId="{ADB5BB3B-BA4E-109D-3A5F-C3E0388FF1D6}"/>
          </ac:grpSpMkLst>
        </pc:grpChg>
        <pc:grpChg chg="add mod ord">
          <ac:chgData name="수은 허" userId="72f663d3cb255203" providerId="LiveId" clId="{DBCB5972-9E2B-4C5A-BD61-7A8A55AEE4A1}" dt="2023-10-15T16:47:59.789" v="1802" actId="166"/>
          <ac:grpSpMkLst>
            <pc:docMk/>
            <pc:sldMk cId="3101630396" sldId="294"/>
            <ac:grpSpMk id="104" creationId="{8760C0B9-F834-1728-0ACF-2D74BBDAD9B3}"/>
          </ac:grpSpMkLst>
        </pc:grpChg>
        <pc:grpChg chg="add del mod ord">
          <ac:chgData name="수은 허" userId="72f663d3cb255203" providerId="LiveId" clId="{DBCB5972-9E2B-4C5A-BD61-7A8A55AEE4A1}" dt="2023-10-16T15:58:22.766" v="1959" actId="478"/>
          <ac:grpSpMkLst>
            <pc:docMk/>
            <pc:sldMk cId="3101630396" sldId="294"/>
            <ac:grpSpMk id="105" creationId="{62201149-8044-E911-C3AA-F1893DB00C6F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06" creationId="{21E7BEF9-8FA3-7106-40A0-B7F74AFD88C2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08" creationId="{062B6426-9185-B791-FB69-A3D99F730BF7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12" creationId="{15A814C6-8FF0-D597-2C55-FEDE98899E32}"/>
          </ac:grpSpMkLst>
        </pc:grpChg>
        <pc:grpChg chg="add del mod">
          <ac:chgData name="수은 허" userId="72f663d3cb255203" providerId="LiveId" clId="{DBCB5972-9E2B-4C5A-BD61-7A8A55AEE4A1}" dt="2023-10-15T16:42:57.456" v="1748" actId="478"/>
          <ac:grpSpMkLst>
            <pc:docMk/>
            <pc:sldMk cId="3101630396" sldId="294"/>
            <ac:grpSpMk id="116" creationId="{3DE5513C-1463-51C7-BB8C-F21BD4BD7384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17" creationId="{89283857-DE27-83C1-54EF-B6F4C077D549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19" creationId="{F5BCB506-A6AA-B219-7D6C-CB2835ABF3AA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23" creationId="{6C44C496-B3A0-9E11-D443-EA68FD4799BA}"/>
          </ac:grpSpMkLst>
        </pc:grpChg>
        <pc:grpChg chg="add del mod">
          <ac:chgData name="수은 허" userId="72f663d3cb255203" providerId="LiveId" clId="{DBCB5972-9E2B-4C5A-BD61-7A8A55AEE4A1}" dt="2023-10-15T16:43:00.910" v="1751" actId="478"/>
          <ac:grpSpMkLst>
            <pc:docMk/>
            <pc:sldMk cId="3101630396" sldId="294"/>
            <ac:grpSpMk id="127" creationId="{9D12582D-C83A-E642-6237-BCB1E68353B6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28" creationId="{1BB12139-AA8D-32A0-3C3D-7728FD6839C4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30" creationId="{E7E57332-F623-1D70-18AC-36005FD50977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34" creationId="{91A1087E-0B3A-AA8F-BFE6-6D493883FCB6}"/>
          </ac:grpSpMkLst>
        </pc:grpChg>
        <pc:grpChg chg="add del mod">
          <ac:chgData name="수은 허" userId="72f663d3cb255203" providerId="LiveId" clId="{DBCB5972-9E2B-4C5A-BD61-7A8A55AEE4A1}" dt="2023-10-15T16:42:58.421" v="1749" actId="478"/>
          <ac:grpSpMkLst>
            <pc:docMk/>
            <pc:sldMk cId="3101630396" sldId="294"/>
            <ac:grpSpMk id="138" creationId="{8883DE09-09E8-957D-5239-DD7D8E4E0D83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39" creationId="{C4590C97-1271-EE12-A8FB-073D7BC1626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41" creationId="{EB48B4CE-601D-7B44-1B0D-7AA71619279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45" creationId="{18DFDFD2-D1A6-D392-D16E-C2E9DF7B32B4}"/>
          </ac:grpSpMkLst>
        </pc:grpChg>
        <pc:grpChg chg="add del mod">
          <ac:chgData name="수은 허" userId="72f663d3cb255203" providerId="LiveId" clId="{DBCB5972-9E2B-4C5A-BD61-7A8A55AEE4A1}" dt="2023-10-15T16:42:59.673" v="1750" actId="478"/>
          <ac:grpSpMkLst>
            <pc:docMk/>
            <pc:sldMk cId="3101630396" sldId="294"/>
            <ac:grpSpMk id="149" creationId="{218D20AF-8255-EC64-2D35-C757A0A82C2E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0" creationId="{0330C961-11F8-F823-ED7B-6926FC105BB1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2" creationId="{34E30091-CEF0-6BA1-DC1B-A47BF30A36B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6" creationId="{CE4E83FE-345F-2FB9-9FFB-7CE5E7E1BBF5}"/>
          </ac:grpSpMkLst>
        </pc:grpChg>
        <pc:picChg chg="del">
          <ac:chgData name="수은 허" userId="72f663d3cb255203" providerId="LiveId" clId="{DBCB5972-9E2B-4C5A-BD61-7A8A55AEE4A1}" dt="2023-10-16T16:06:32.220" v="2085" actId="478"/>
          <ac:picMkLst>
            <pc:docMk/>
            <pc:sldMk cId="3101630396" sldId="294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15T16:19:15.421" v="1471" actId="1076"/>
          <ac:picMkLst>
            <pc:docMk/>
            <pc:sldMk cId="3101630396" sldId="294"/>
            <ac:picMk id="7" creationId="{E9EE3B98-2B2B-C844-93A0-C557207946EF}"/>
          </ac:picMkLst>
        </pc:picChg>
        <pc:picChg chg="add mod">
          <ac:chgData name="수은 허" userId="72f663d3cb255203" providerId="LiveId" clId="{DBCB5972-9E2B-4C5A-BD61-7A8A55AEE4A1}" dt="2023-10-16T16:07:02.004" v="2102"/>
          <ac:picMkLst>
            <pc:docMk/>
            <pc:sldMk cId="3101630396" sldId="294"/>
            <ac:picMk id="78" creationId="{89D0CB33-EB75-F261-756A-A5CF94CFA811}"/>
          </ac:picMkLst>
        </pc:picChg>
        <pc:cxnChg chg="add del mod">
          <ac:chgData name="수은 허" userId="72f663d3cb255203" providerId="LiveId" clId="{DBCB5972-9E2B-4C5A-BD61-7A8A55AEE4A1}" dt="2023-10-15T16:38:03.097" v="1682" actId="478"/>
          <ac:cxnSpMkLst>
            <pc:docMk/>
            <pc:sldMk cId="3101630396" sldId="294"/>
            <ac:cxnSpMk id="99" creationId="{73A0C08E-F3C6-F0BA-DA08-BC176B80EB46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수은 허" userId="72f663d3cb255203" providerId="LiveId" clId="{DBCB5972-9E2B-4C5A-BD61-7A8A55AEE4A1}" dt="2023-10-27T18:54:12.044" v="6754"/>
              <pc2:cmMkLst xmlns:pc2="http://schemas.microsoft.com/office/powerpoint/2019/9/main/command">
                <pc:docMk/>
                <pc:sldMk cId="3101630396" sldId="294"/>
                <pc2:cmMk id="{182C4595-A421-432C-8721-7A1DBD9697DE}"/>
              </pc2:cmMkLst>
            </pc226:cmChg>
            <pc226:cmChg xmlns:pc226="http://schemas.microsoft.com/office/powerpoint/2022/06/main/command" chg="add">
              <pc226:chgData name="수은 허" userId="72f663d3cb255203" providerId="LiveId" clId="{DBCB5972-9E2B-4C5A-BD61-7A8A55AEE4A1}" dt="2023-10-27T18:54:07.405" v="6751"/>
              <pc2:cmMkLst xmlns:pc2="http://schemas.microsoft.com/office/powerpoint/2019/9/main/command">
                <pc:docMk/>
                <pc:sldMk cId="3101630396" sldId="294"/>
                <pc2:cmMk id="{E2CE99AE-51CB-4D3D-9F3E-FBFF06389619}"/>
              </pc2:cmMkLst>
            </pc226:cmChg>
          </p:ext>
        </pc:extLst>
      </pc:sldChg>
      <pc:sldChg chg="addSp delSp modSp add del mod ord modNotesTx">
        <pc:chgData name="수은 허" userId="72f663d3cb255203" providerId="LiveId" clId="{DBCB5972-9E2B-4C5A-BD61-7A8A55AEE4A1}" dt="2023-10-29T17:15:43.146" v="7342" actId="47"/>
        <pc:sldMkLst>
          <pc:docMk/>
          <pc:sldMk cId="3931796450" sldId="295"/>
        </pc:sldMkLst>
        <pc:spChg chg="add del mod">
          <ac:chgData name="수은 허" userId="72f663d3cb255203" providerId="LiveId" clId="{DBCB5972-9E2B-4C5A-BD61-7A8A55AEE4A1}" dt="2023-10-22T15:52:47.211" v="3602" actId="478"/>
          <ac:spMkLst>
            <pc:docMk/>
            <pc:sldMk cId="3931796450" sldId="295"/>
            <ac:spMk id="3" creationId="{AC48E3DD-3B0C-F7E4-7B04-76B1AF7E1D2C}"/>
          </ac:spMkLst>
        </pc:spChg>
        <pc:spChg chg="add del mod">
          <ac:chgData name="수은 허" userId="72f663d3cb255203" providerId="LiveId" clId="{DBCB5972-9E2B-4C5A-BD61-7A8A55AEE4A1}" dt="2023-10-22T15:54:00.518" v="3615" actId="478"/>
          <ac:spMkLst>
            <pc:docMk/>
            <pc:sldMk cId="3931796450" sldId="295"/>
            <ac:spMk id="4" creationId="{54607AD6-0B59-D0A0-7D46-07EBD046F163}"/>
          </ac:spMkLst>
        </pc:spChg>
        <pc:spChg chg="add del mod">
          <ac:chgData name="수은 허" userId="72f663d3cb255203" providerId="LiveId" clId="{DBCB5972-9E2B-4C5A-BD61-7A8A55AEE4A1}" dt="2023-10-22T15:54:01.118" v="3616" actId="478"/>
          <ac:spMkLst>
            <pc:docMk/>
            <pc:sldMk cId="3931796450" sldId="295"/>
            <ac:spMk id="5" creationId="{9E4DBFD9-A860-D643-2D52-B8AB51D3B69A}"/>
          </ac:spMkLst>
        </pc:spChg>
        <pc:spChg chg="del mod">
          <ac:chgData name="수은 허" userId="72f663d3cb255203" providerId="LiveId" clId="{DBCB5972-9E2B-4C5A-BD61-7A8A55AEE4A1}" dt="2023-10-16T17:14:12.370" v="3251" actId="21"/>
          <ac:spMkLst>
            <pc:docMk/>
            <pc:sldMk cId="3931796450" sldId="295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16T17:05:26.802" v="3149"/>
          <ac:spMkLst>
            <pc:docMk/>
            <pc:sldMk cId="3931796450" sldId="295"/>
            <ac:spMk id="6" creationId="{EC7CCC5D-C159-4686-8917-430B3BECBEEA}"/>
          </ac:spMkLst>
        </pc:spChg>
        <pc:spChg chg="add del mod ord">
          <ac:chgData name="수은 허" userId="72f663d3cb255203" providerId="LiveId" clId="{DBCB5972-9E2B-4C5A-BD61-7A8A55AEE4A1}" dt="2023-10-22T16:09:12.867" v="3696" actId="478"/>
          <ac:spMkLst>
            <pc:docMk/>
            <pc:sldMk cId="3931796450" sldId="295"/>
            <ac:spMk id="6" creationId="{EE287AA2-CB8E-D116-5E9F-474C9AE5B237}"/>
          </ac:spMkLst>
        </pc:spChg>
        <pc:spChg chg="add del mod">
          <ac:chgData name="수은 허" userId="72f663d3cb255203" providerId="LiveId" clId="{DBCB5972-9E2B-4C5A-BD61-7A8A55AEE4A1}" dt="2023-10-22T16:07:02.675" v="3667" actId="478"/>
          <ac:spMkLst>
            <pc:docMk/>
            <pc:sldMk cId="3931796450" sldId="295"/>
            <ac:spMk id="8" creationId="{64618420-1B9F-7C8D-E7AE-20E5D329ACDF}"/>
          </ac:spMkLst>
        </pc:spChg>
        <pc:spChg chg="add mod ord">
          <ac:chgData name="수은 허" userId="72f663d3cb255203" providerId="LiveId" clId="{DBCB5972-9E2B-4C5A-BD61-7A8A55AEE4A1}" dt="2023-10-22T16:15:42.402" v="3761" actId="164"/>
          <ac:spMkLst>
            <pc:docMk/>
            <pc:sldMk cId="3931796450" sldId="295"/>
            <ac:spMk id="9" creationId="{0458B3F3-67C4-D8D1-6A1E-1651AAE2ACC0}"/>
          </ac:spMkLst>
        </pc:spChg>
        <pc:spChg chg="add del mod">
          <ac:chgData name="수은 허" userId="72f663d3cb255203" providerId="LiveId" clId="{DBCB5972-9E2B-4C5A-BD61-7A8A55AEE4A1}" dt="2023-10-16T17:08:06.555" v="3156" actId="478"/>
          <ac:spMkLst>
            <pc:docMk/>
            <pc:sldMk cId="3931796450" sldId="295"/>
            <ac:spMk id="9" creationId="{F9E3663D-6C31-A2C2-00EA-CFA17214B68D}"/>
          </ac:spMkLst>
        </pc:spChg>
        <pc:spChg chg="add del mod">
          <ac:chgData name="수은 허" userId="72f663d3cb255203" providerId="LiveId" clId="{DBCB5972-9E2B-4C5A-BD61-7A8A55AEE4A1}" dt="2023-10-16T17:08:05.634" v="3155" actId="478"/>
          <ac:spMkLst>
            <pc:docMk/>
            <pc:sldMk cId="3931796450" sldId="295"/>
            <ac:spMk id="10" creationId="{71045EF3-8831-7CF8-0111-83A138A8A6EF}"/>
          </ac:spMkLst>
        </pc:spChg>
        <pc:spChg chg="add mod">
          <ac:chgData name="수은 허" userId="72f663d3cb255203" providerId="LiveId" clId="{DBCB5972-9E2B-4C5A-BD61-7A8A55AEE4A1}" dt="2023-10-22T16:20:10.784" v="3854" actId="2711"/>
          <ac:spMkLst>
            <pc:docMk/>
            <pc:sldMk cId="3931796450" sldId="295"/>
            <ac:spMk id="11" creationId="{953D6775-65DE-D756-FC4F-704E288BD542}"/>
          </ac:spMkLst>
        </pc:spChg>
        <pc:spChg chg="add del mod">
          <ac:chgData name="수은 허" userId="72f663d3cb255203" providerId="LiveId" clId="{DBCB5972-9E2B-4C5A-BD61-7A8A55AEE4A1}" dt="2023-10-16T17:10:43.665" v="3190"/>
          <ac:spMkLst>
            <pc:docMk/>
            <pc:sldMk cId="3931796450" sldId="295"/>
            <ac:spMk id="11" creationId="{C24362F0-CBE2-B4F1-D0EB-161EA9AE21B5}"/>
          </ac:spMkLst>
        </pc:spChg>
        <pc:spChg chg="add mod">
          <ac:chgData name="수은 허" userId="72f663d3cb255203" providerId="LiveId" clId="{DBCB5972-9E2B-4C5A-BD61-7A8A55AEE4A1}" dt="2023-10-22T16:11:59.376" v="3717" actId="571"/>
          <ac:spMkLst>
            <pc:docMk/>
            <pc:sldMk cId="3931796450" sldId="295"/>
            <ac:spMk id="12" creationId="{DF1827E6-93BB-FBF5-2D0C-C4440C26A70A}"/>
          </ac:spMkLst>
        </pc:spChg>
        <pc:spChg chg="add del mod topLvl">
          <ac:chgData name="수은 허" userId="72f663d3cb255203" providerId="LiveId" clId="{DBCB5972-9E2B-4C5A-BD61-7A8A55AEE4A1}" dt="2023-10-16T17:09:54.875" v="3177" actId="478"/>
          <ac:spMkLst>
            <pc:docMk/>
            <pc:sldMk cId="3931796450" sldId="295"/>
            <ac:spMk id="13" creationId="{09852043-6644-814C-1536-79E59691D063}"/>
          </ac:spMkLst>
        </pc:spChg>
        <pc:spChg chg="add del mod topLvl">
          <ac:chgData name="수은 허" userId="72f663d3cb255203" providerId="LiveId" clId="{DBCB5972-9E2B-4C5A-BD61-7A8A55AEE4A1}" dt="2023-10-16T17:09:51.460" v="3175" actId="478"/>
          <ac:spMkLst>
            <pc:docMk/>
            <pc:sldMk cId="3931796450" sldId="295"/>
            <ac:spMk id="14" creationId="{BD1FDF20-00D2-1E56-D289-3737E4E2D574}"/>
          </ac:spMkLst>
        </pc:spChg>
        <pc:spChg chg="add del mod">
          <ac:chgData name="수은 허" userId="72f663d3cb255203" providerId="LiveId" clId="{DBCB5972-9E2B-4C5A-BD61-7A8A55AEE4A1}" dt="2023-10-16T17:17:36.198" v="3267" actId="255"/>
          <ac:spMkLst>
            <pc:docMk/>
            <pc:sldMk cId="3931796450" sldId="295"/>
            <ac:spMk id="15" creationId="{DB08878B-3CDF-6F17-5513-FE627B043760}"/>
          </ac:spMkLst>
        </pc:spChg>
        <pc:spChg chg="add del mod">
          <ac:chgData name="수은 허" userId="72f663d3cb255203" providerId="LiveId" clId="{DBCB5972-9E2B-4C5A-BD61-7A8A55AEE4A1}" dt="2023-10-16T17:11:53.234" v="3204" actId="21"/>
          <ac:spMkLst>
            <pc:docMk/>
            <pc:sldMk cId="3931796450" sldId="295"/>
            <ac:spMk id="16" creationId="{19A57937-EC32-7708-5A51-2D70C677543F}"/>
          </ac:spMkLst>
        </pc:spChg>
        <pc:spChg chg="add del mod">
          <ac:chgData name="수은 허" userId="72f663d3cb255203" providerId="LiveId" clId="{DBCB5972-9E2B-4C5A-BD61-7A8A55AEE4A1}" dt="2023-10-16T17:10:43.665" v="3190"/>
          <ac:spMkLst>
            <pc:docMk/>
            <pc:sldMk cId="3931796450" sldId="295"/>
            <ac:spMk id="17" creationId="{1F96F48E-41CD-AF64-0D53-252139AAAEAC}"/>
          </ac:spMkLst>
        </pc:spChg>
        <pc:spChg chg="add del mod">
          <ac:chgData name="수은 허" userId="72f663d3cb255203" providerId="LiveId" clId="{DBCB5972-9E2B-4C5A-BD61-7A8A55AEE4A1}" dt="2023-10-22T16:14:20.316" v="3744" actId="207"/>
          <ac:spMkLst>
            <pc:docMk/>
            <pc:sldMk cId="3931796450" sldId="295"/>
            <ac:spMk id="18" creationId="{ACC118A5-941C-0C6D-8D73-5D5F6BC8B79D}"/>
          </ac:spMkLst>
        </pc:spChg>
        <pc:spChg chg="add del mod">
          <ac:chgData name="수은 허" userId="72f663d3cb255203" providerId="LiveId" clId="{DBCB5972-9E2B-4C5A-BD61-7A8A55AEE4A1}" dt="2023-10-16T17:11:43.489" v="3202" actId="478"/>
          <ac:spMkLst>
            <pc:docMk/>
            <pc:sldMk cId="3931796450" sldId="295"/>
            <ac:spMk id="20" creationId="{C714A9FB-CE67-662C-CB21-A0751ACE0E0B}"/>
          </ac:spMkLst>
        </pc:spChg>
        <pc:spChg chg="add del mod">
          <ac:chgData name="수은 허" userId="72f663d3cb255203" providerId="LiveId" clId="{DBCB5972-9E2B-4C5A-BD61-7A8A55AEE4A1}" dt="2023-10-16T17:11:42.515" v="3201" actId="478"/>
          <ac:spMkLst>
            <pc:docMk/>
            <pc:sldMk cId="3931796450" sldId="295"/>
            <ac:spMk id="22" creationId="{3F035F5D-6F70-35C1-266A-F27551245EA8}"/>
          </ac:spMkLst>
        </pc:spChg>
        <pc:spChg chg="add mod">
          <ac:chgData name="수은 허" userId="72f663d3cb255203" providerId="LiveId" clId="{DBCB5972-9E2B-4C5A-BD61-7A8A55AEE4A1}" dt="2023-10-22T16:14:23.037" v="3745" actId="207"/>
          <ac:spMkLst>
            <pc:docMk/>
            <pc:sldMk cId="3931796450" sldId="295"/>
            <ac:spMk id="24" creationId="{26FA5849-CAC4-D469-2F07-8E450BE28D13}"/>
          </ac:spMkLst>
        </pc:spChg>
        <pc:spChg chg="add mod">
          <ac:chgData name="수은 허" userId="72f663d3cb255203" providerId="LiveId" clId="{DBCB5972-9E2B-4C5A-BD61-7A8A55AEE4A1}" dt="2023-10-16T17:17:41.175" v="3268" actId="255"/>
          <ac:spMkLst>
            <pc:docMk/>
            <pc:sldMk cId="3931796450" sldId="295"/>
            <ac:spMk id="25" creationId="{B986D2AB-18CA-D5F6-9C47-350C8AD25796}"/>
          </ac:spMkLst>
        </pc:spChg>
        <pc:spChg chg="add mod">
          <ac:chgData name="수은 허" userId="72f663d3cb255203" providerId="LiveId" clId="{DBCB5972-9E2B-4C5A-BD61-7A8A55AEE4A1}" dt="2023-10-16T17:12:22.074" v="3235" actId="20577"/>
          <ac:spMkLst>
            <pc:docMk/>
            <pc:sldMk cId="3931796450" sldId="295"/>
            <ac:spMk id="26" creationId="{23D7310E-F140-0BEF-80C0-D367ED83E1BB}"/>
          </ac:spMkLst>
        </pc:spChg>
        <pc:spChg chg="del mod topLvl">
          <ac:chgData name="수은 허" userId="72f663d3cb255203" providerId="LiveId" clId="{DBCB5972-9E2B-4C5A-BD61-7A8A55AEE4A1}" dt="2023-10-16T17:12:37.571" v="3239" actId="478"/>
          <ac:spMkLst>
            <pc:docMk/>
            <pc:sldMk cId="3931796450" sldId="295"/>
            <ac:spMk id="29" creationId="{EF4A3E26-1B3A-0E42-F96F-55AFCA27D063}"/>
          </ac:spMkLst>
        </pc:spChg>
        <pc:spChg chg="add mod">
          <ac:chgData name="수은 허" userId="72f663d3cb255203" providerId="LiveId" clId="{DBCB5972-9E2B-4C5A-BD61-7A8A55AEE4A1}" dt="2023-10-16T17:14:06.770" v="3250"/>
          <ac:spMkLst>
            <pc:docMk/>
            <pc:sldMk cId="3931796450" sldId="295"/>
            <ac:spMk id="31" creationId="{D71D4F60-2187-A877-72F4-DA16308A7DCC}"/>
          </ac:spMkLst>
        </pc:spChg>
        <pc:grpChg chg="add del mod">
          <ac:chgData name="수은 허" userId="72f663d3cb255203" providerId="LiveId" clId="{DBCB5972-9E2B-4C5A-BD61-7A8A55AEE4A1}" dt="2023-10-16T17:07:52.292" v="3151" actId="478"/>
          <ac:grpSpMkLst>
            <pc:docMk/>
            <pc:sldMk cId="3931796450" sldId="295"/>
            <ac:grpSpMk id="3" creationId="{1D586852-73BE-1AA4-616A-3A0677D08861}"/>
          </ac:grpSpMkLst>
        </pc:grpChg>
        <pc:grpChg chg="add mod">
          <ac:chgData name="수은 허" userId="72f663d3cb255203" providerId="LiveId" clId="{DBCB5972-9E2B-4C5A-BD61-7A8A55AEE4A1}" dt="2023-10-22T16:09:10.970" v="3694" actId="164"/>
          <ac:grpSpMkLst>
            <pc:docMk/>
            <pc:sldMk cId="3931796450" sldId="295"/>
            <ac:grpSpMk id="10" creationId="{131D0096-C43C-CF96-3A14-DC3AB2E7A933}"/>
          </ac:grpSpMkLst>
        </pc:grpChg>
        <pc:grpChg chg="add del mod">
          <ac:chgData name="수은 허" userId="72f663d3cb255203" providerId="LiveId" clId="{DBCB5972-9E2B-4C5A-BD61-7A8A55AEE4A1}" dt="2023-10-16T17:09:51.460" v="3175" actId="478"/>
          <ac:grpSpMkLst>
            <pc:docMk/>
            <pc:sldMk cId="3931796450" sldId="295"/>
            <ac:grpSpMk id="12" creationId="{84191365-22A6-56B5-2364-3088B326E00E}"/>
          </ac:grpSpMkLst>
        </pc:grpChg>
        <pc:grpChg chg="add mod">
          <ac:chgData name="수은 허" userId="72f663d3cb255203" providerId="LiveId" clId="{DBCB5972-9E2B-4C5A-BD61-7A8A55AEE4A1}" dt="2023-10-22T16:15:48.469" v="3762" actId="1076"/>
          <ac:grpSpMkLst>
            <pc:docMk/>
            <pc:sldMk cId="3931796450" sldId="295"/>
            <ac:grpSpMk id="13" creationId="{D166F38E-648A-C72A-6254-1877D3DFB98A}"/>
          </ac:grpSpMkLst>
        </pc:grpChg>
        <pc:grpChg chg="add del mod">
          <ac:chgData name="수은 허" userId="72f663d3cb255203" providerId="LiveId" clId="{DBCB5972-9E2B-4C5A-BD61-7A8A55AEE4A1}" dt="2023-10-16T17:12:35.852" v="3238" actId="478"/>
          <ac:grpSpMkLst>
            <pc:docMk/>
            <pc:sldMk cId="3931796450" sldId="295"/>
            <ac:grpSpMk id="28" creationId="{D30793E0-61DE-BDAD-C220-429C26382E31}"/>
          </ac:grpSpMkLst>
        </pc:grpChg>
        <pc:picChg chg="add mod">
          <ac:chgData name="수은 허" userId="72f663d3cb255203" providerId="LiveId" clId="{DBCB5972-9E2B-4C5A-BD61-7A8A55AEE4A1}" dt="2023-10-16T16:07:04.837" v="2104"/>
          <ac:picMkLst>
            <pc:docMk/>
            <pc:sldMk cId="3931796450" sldId="295"/>
            <ac:picMk id="2" creationId="{BBBB571B-D1CE-49C9-939A-82A547575F74}"/>
          </ac:picMkLst>
        </pc:picChg>
        <pc:picChg chg="del">
          <ac:chgData name="수은 허" userId="72f663d3cb255203" providerId="LiveId" clId="{DBCB5972-9E2B-4C5A-BD61-7A8A55AEE4A1}" dt="2023-10-16T16:07:04.614" v="2103" actId="478"/>
          <ac:picMkLst>
            <pc:docMk/>
            <pc:sldMk cId="3931796450" sldId="295"/>
            <ac:picMk id="4" creationId="{57784EFB-8519-5ED7-131D-0BDA672DCC44}"/>
          </ac:picMkLst>
        </pc:picChg>
        <pc:picChg chg="ord">
          <ac:chgData name="수은 허" userId="72f663d3cb255203" providerId="LiveId" clId="{DBCB5972-9E2B-4C5A-BD61-7A8A55AEE4A1}" dt="2023-10-22T16:07:48.249" v="3679" actId="167"/>
          <ac:picMkLst>
            <pc:docMk/>
            <pc:sldMk cId="3931796450" sldId="295"/>
            <ac:picMk id="7" creationId="{E9EE3B98-2B2B-C844-93A0-C557207946EF}"/>
          </ac:picMkLst>
        </pc:picChg>
        <pc:picChg chg="mod">
          <ac:chgData name="수은 허" userId="72f663d3cb255203" providerId="LiveId" clId="{DBCB5972-9E2B-4C5A-BD61-7A8A55AEE4A1}" dt="2023-10-16T17:05:26.802" v="3149"/>
          <ac:picMkLst>
            <pc:docMk/>
            <pc:sldMk cId="3931796450" sldId="295"/>
            <ac:picMk id="8" creationId="{BB15E724-A039-82FA-5DAD-89B054E78495}"/>
          </ac:picMkLst>
        </pc:picChg>
        <pc:picChg chg="add del mod">
          <ac:chgData name="수은 허" userId="72f663d3cb255203" providerId="LiveId" clId="{DBCB5972-9E2B-4C5A-BD61-7A8A55AEE4A1}" dt="2023-10-16T17:11:41.278" v="3200" actId="478"/>
          <ac:picMkLst>
            <pc:docMk/>
            <pc:sldMk cId="3931796450" sldId="295"/>
            <ac:picMk id="23" creationId="{F417A4D4-8EE9-1F64-5BF0-3C6C6DE7EC80}"/>
          </ac:picMkLst>
        </pc:picChg>
        <pc:picChg chg="add del mod">
          <ac:chgData name="수은 허" userId="72f663d3cb255203" providerId="LiveId" clId="{DBCB5972-9E2B-4C5A-BD61-7A8A55AEE4A1}" dt="2023-10-16T17:12:00.977" v="3207" actId="478"/>
          <ac:picMkLst>
            <pc:docMk/>
            <pc:sldMk cId="3931796450" sldId="295"/>
            <ac:picMk id="27" creationId="{8ABAA61E-7670-38E3-D753-65C1139AD45E}"/>
          </ac:picMkLst>
        </pc:picChg>
        <pc:picChg chg="del mod topLvl">
          <ac:chgData name="수은 허" userId="72f663d3cb255203" providerId="LiveId" clId="{DBCB5972-9E2B-4C5A-BD61-7A8A55AEE4A1}" dt="2023-10-16T17:12:35.852" v="3238" actId="478"/>
          <ac:picMkLst>
            <pc:docMk/>
            <pc:sldMk cId="3931796450" sldId="295"/>
            <ac:picMk id="30" creationId="{26A9C9EB-0D02-1783-0178-F5BB9EE09F77}"/>
          </ac:picMkLst>
        </pc:picChg>
        <pc:picChg chg="add del">
          <ac:chgData name="수은 허" userId="72f663d3cb255203" providerId="LiveId" clId="{DBCB5972-9E2B-4C5A-BD61-7A8A55AEE4A1}" dt="2023-10-16T17:09:34.643" v="3169"/>
          <ac:picMkLst>
            <pc:docMk/>
            <pc:sldMk cId="3931796450" sldId="295"/>
            <ac:picMk id="4098" creationId="{41788CBB-22A9-C57B-D034-FDF9941F4E73}"/>
          </ac:picMkLst>
        </pc:picChg>
        <pc:picChg chg="add del mod">
          <ac:chgData name="수은 허" userId="72f663d3cb255203" providerId="LiveId" clId="{DBCB5972-9E2B-4C5A-BD61-7A8A55AEE4A1}" dt="2023-10-16T17:11:53.234" v="3204" actId="21"/>
          <ac:picMkLst>
            <pc:docMk/>
            <pc:sldMk cId="3931796450" sldId="295"/>
            <ac:picMk id="4100" creationId="{9287D712-28F5-27DC-E0BD-571F6FA63720}"/>
          </ac:picMkLst>
        </pc:picChg>
        <pc:picChg chg="add mod">
          <ac:chgData name="수은 허" userId="72f663d3cb255203" providerId="LiveId" clId="{DBCB5972-9E2B-4C5A-BD61-7A8A55AEE4A1}" dt="2023-10-16T17:13:09.703" v="3244" actId="1076"/>
          <ac:picMkLst>
            <pc:docMk/>
            <pc:sldMk cId="3931796450" sldId="295"/>
            <ac:picMk id="4102" creationId="{CC7F1D54-211D-9AA5-4F3C-373C557CAA52}"/>
          </ac:picMkLst>
        </pc:picChg>
      </pc:sldChg>
      <pc:sldChg chg="addSp delSp modSp add mod ord addCm delCm">
        <pc:chgData name="수은 허" userId="72f663d3cb255203" providerId="LiveId" clId="{DBCB5972-9E2B-4C5A-BD61-7A8A55AEE4A1}" dt="2023-10-17T10:00:55.180" v="3308"/>
        <pc:sldMkLst>
          <pc:docMk/>
          <pc:sldMk cId="1598406241" sldId="296"/>
        </pc:sldMkLst>
        <pc:spChg chg="add mod">
          <ac:chgData name="수은 허" userId="72f663d3cb255203" providerId="LiveId" clId="{DBCB5972-9E2B-4C5A-BD61-7A8A55AEE4A1}" dt="2023-10-16T15:53:41.495" v="1911" actId="1076"/>
          <ac:spMkLst>
            <pc:docMk/>
            <pc:sldMk cId="1598406241" sldId="296"/>
            <ac:spMk id="2" creationId="{EDB2879E-604D-A637-19F8-54D33B298844}"/>
          </ac:spMkLst>
        </pc:spChg>
        <pc:spChg chg="add del mod">
          <ac:chgData name="수은 허" userId="72f663d3cb255203" providerId="LiveId" clId="{DBCB5972-9E2B-4C5A-BD61-7A8A55AEE4A1}" dt="2023-10-16T15:53:48.174" v="1913" actId="478"/>
          <ac:spMkLst>
            <pc:docMk/>
            <pc:sldMk cId="1598406241" sldId="296"/>
            <ac:spMk id="3" creationId="{6DBF9B49-D4F1-EDA5-0FE9-3BE452E4E921}"/>
          </ac:spMkLst>
        </pc:spChg>
        <pc:spChg chg="del">
          <ac:chgData name="수은 허" userId="72f663d3cb255203" providerId="LiveId" clId="{DBCB5972-9E2B-4C5A-BD61-7A8A55AEE4A1}" dt="2023-10-16T15:48:09.622" v="1818" actId="478"/>
          <ac:spMkLst>
            <pc:docMk/>
            <pc:sldMk cId="1598406241" sldId="296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5:48:46.705" v="1824"/>
          <ac:spMkLst>
            <pc:docMk/>
            <pc:sldMk cId="1598406241" sldId="296"/>
            <ac:spMk id="6" creationId="{FAE7C10F-4A52-B9C1-E380-4652E6F32A9A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8" creationId="{B931FDB2-9C47-3E00-4D10-4B08586BE6D3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9" creationId="{169CAC7B-9208-9204-DE0C-88B432147F3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0" creationId="{BAEB0938-16BA-81E5-8689-778A82E17CB6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1" creationId="{4DED7936-694D-B2D5-4E45-CA071C61BF7D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2" creationId="{2B3A5183-D035-9B89-68EE-62243D842B35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3" creationId="{9E16BC9B-A02F-5510-29CB-A52C79C3A8B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4" creationId="{EEDEE19E-6B54-7503-287E-7C81F2B02E73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5" creationId="{51FB402D-6CC0-617E-CFD6-FD3A75BE79CA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6" creationId="{78832226-CC59-D80E-27B3-E7B229A8D8E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7" creationId="{E08DFDCD-AC3C-70CB-DFEE-A2E36455A67D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8" creationId="{FC00C9A2-7382-4E50-1A42-81FB45F47A5E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0" creationId="{07942554-A3B2-B0EE-3CBC-D0A375ADBF2C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2" creationId="{754989F2-06B6-C80F-68E3-71F2A55EEE07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3" creationId="{52A9EDFD-86D5-805D-1C8F-0B24D418418E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4" creationId="{75BE24BD-7922-9AF9-E4BB-220A3693182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5" creationId="{95BB5C3D-4BFC-3F65-CB4D-D6D7CEE9E242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6" creationId="{1B2F5651-16B8-43F1-8945-FF4B244C037B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7" creationId="{20C0E590-1279-ED14-C580-821A507A2E92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8" creationId="{3F75681A-CB63-9BC7-3AD5-F7DE76EEB24C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9" creationId="{0D1BD5DF-A2AB-752D-D5AA-6020EB21F26F}"/>
          </ac:spMkLst>
        </pc:spChg>
        <pc:picChg chg="del">
          <ac:chgData name="수은 허" userId="72f663d3cb255203" providerId="LiveId" clId="{DBCB5972-9E2B-4C5A-BD61-7A8A55AEE4A1}" dt="2023-10-16T15:53:38.070" v="1909" actId="478"/>
          <ac:picMkLst>
            <pc:docMk/>
            <pc:sldMk cId="1598406241" sldId="296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5:53:38.325" v="1910"/>
          <ac:picMkLst>
            <pc:docMk/>
            <pc:sldMk cId="1598406241" sldId="296"/>
            <ac:picMk id="30" creationId="{14EA7078-561E-C07B-7E93-EEAA50477B08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17T10:00:55.180" v="3308"/>
              <pc2:cmMkLst xmlns:pc2="http://schemas.microsoft.com/office/powerpoint/2019/9/main/command">
                <pc:docMk/>
                <pc:sldMk cId="1598406241" sldId="296"/>
                <pc2:cmMk id="{0394AC1C-3A3B-42B0-A99A-787C5B561530}"/>
              </pc2:cmMkLst>
            </pc226:cmChg>
          </p:ext>
        </pc:extLst>
      </pc:sldChg>
      <pc:sldChg chg="addSp delSp modSp add del mod ord addCm delCm modNotesTx">
        <pc:chgData name="수은 허" userId="72f663d3cb255203" providerId="LiveId" clId="{DBCB5972-9E2B-4C5A-BD61-7A8A55AEE4A1}" dt="2023-10-17T10:05:12.782" v="3336" actId="47"/>
        <pc:sldMkLst>
          <pc:docMk/>
          <pc:sldMk cId="13609635" sldId="297"/>
        </pc:sldMkLst>
        <pc:spChg chg="add del mod">
          <ac:chgData name="수은 허" userId="72f663d3cb255203" providerId="LiveId" clId="{DBCB5972-9E2B-4C5A-BD61-7A8A55AEE4A1}" dt="2023-10-16T15:52:38.821" v="1869" actId="478"/>
          <ac:spMkLst>
            <pc:docMk/>
            <pc:sldMk cId="13609635" sldId="297"/>
            <ac:spMk id="2" creationId="{7A7F33B5-4CDA-8A13-78DD-006721622944}"/>
          </ac:spMkLst>
        </pc:spChg>
        <pc:spChg chg="add del mod">
          <ac:chgData name="수은 허" userId="72f663d3cb255203" providerId="LiveId" clId="{DBCB5972-9E2B-4C5A-BD61-7A8A55AEE4A1}" dt="2023-10-16T15:52:59.605" v="1877" actId="478"/>
          <ac:spMkLst>
            <pc:docMk/>
            <pc:sldMk cId="13609635" sldId="297"/>
            <ac:spMk id="3" creationId="{6DFD9683-7F00-3570-FC30-A027DEB3F2D7}"/>
          </ac:spMkLst>
        </pc:spChg>
        <pc:spChg chg="del">
          <ac:chgData name="수은 허" userId="72f663d3cb255203" providerId="LiveId" clId="{DBCB5972-9E2B-4C5A-BD61-7A8A55AEE4A1}" dt="2023-10-16T15:52:55.437" v="1874" actId="478"/>
          <ac:spMkLst>
            <pc:docMk/>
            <pc:sldMk cId="13609635" sldId="297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5:53:00.854" v="1878" actId="478"/>
          <ac:spMkLst>
            <pc:docMk/>
            <pc:sldMk cId="13609635" sldId="297"/>
            <ac:spMk id="6" creationId="{2B748825-AC07-6223-1CFA-DC776C5195BC}"/>
          </ac:spMkLst>
        </pc:spChg>
        <pc:spChg chg="add del mod ord">
          <ac:chgData name="수은 허" userId="72f663d3cb255203" providerId="LiveId" clId="{DBCB5972-9E2B-4C5A-BD61-7A8A55AEE4A1}" dt="2023-10-16T15:52:57.804" v="1876" actId="478"/>
          <ac:spMkLst>
            <pc:docMk/>
            <pc:sldMk cId="13609635" sldId="297"/>
            <ac:spMk id="8" creationId="{ACA60CE9-CF4F-6BBA-F3C3-9EBCB80ED3CA}"/>
          </ac:spMkLst>
        </pc:spChg>
        <pc:spChg chg="del">
          <ac:chgData name="수은 허" userId="72f663d3cb255203" providerId="LiveId" clId="{DBCB5972-9E2B-4C5A-BD61-7A8A55AEE4A1}" dt="2023-10-16T15:51:54.511" v="1859" actId="478"/>
          <ac:spMkLst>
            <pc:docMk/>
            <pc:sldMk cId="13609635" sldId="297"/>
            <ac:spMk id="9" creationId="{747DAEE1-D4F7-7A56-0E54-3EBAA21E1D4A}"/>
          </ac:spMkLst>
        </pc:spChg>
        <pc:spChg chg="add mod">
          <ac:chgData name="수은 허" userId="72f663d3cb255203" providerId="LiveId" clId="{DBCB5972-9E2B-4C5A-BD61-7A8A55AEE4A1}" dt="2023-10-16T15:53:55.014" v="1914" actId="20577"/>
          <ac:spMkLst>
            <pc:docMk/>
            <pc:sldMk cId="13609635" sldId="297"/>
            <ac:spMk id="11" creationId="{7E4BF2EC-DCF6-0923-9E15-D16D2AD3BC51}"/>
          </ac:spMkLst>
        </pc:spChg>
        <pc:spChg chg="add mod">
          <ac:chgData name="수은 허" userId="72f663d3cb255203" providerId="LiveId" clId="{DBCB5972-9E2B-4C5A-BD61-7A8A55AEE4A1}" dt="2023-10-16T15:54:34.674" v="1920" actId="1076"/>
          <ac:spMkLst>
            <pc:docMk/>
            <pc:sldMk cId="13609635" sldId="297"/>
            <ac:spMk id="12" creationId="{37704AD4-285C-C049-4836-D0E9C062C57B}"/>
          </ac:spMkLst>
        </pc:spChg>
        <pc:spChg chg="add mod">
          <ac:chgData name="수은 허" userId="72f663d3cb255203" providerId="LiveId" clId="{DBCB5972-9E2B-4C5A-BD61-7A8A55AEE4A1}" dt="2023-10-16T15:54:30.328" v="1919" actId="1076"/>
          <ac:spMkLst>
            <pc:docMk/>
            <pc:sldMk cId="13609635" sldId="297"/>
            <ac:spMk id="13" creationId="{D48A3F0F-F631-68CE-99EF-54B72800694B}"/>
          </ac:spMkLst>
        </pc:spChg>
        <pc:spChg chg="del">
          <ac:chgData name="수은 허" userId="72f663d3cb255203" providerId="LiveId" clId="{DBCB5972-9E2B-4C5A-BD61-7A8A55AEE4A1}" dt="2023-10-16T15:52:00.500" v="1863" actId="478"/>
          <ac:spMkLst>
            <pc:docMk/>
            <pc:sldMk cId="13609635" sldId="297"/>
            <ac:spMk id="52" creationId="{8DF574A6-5331-CC36-5114-4F02FF278076}"/>
          </ac:spMkLst>
        </pc:spChg>
        <pc:spChg chg="del">
          <ac:chgData name="수은 허" userId="72f663d3cb255203" providerId="LiveId" clId="{DBCB5972-9E2B-4C5A-BD61-7A8A55AEE4A1}" dt="2023-10-16T15:51:59.046" v="1862" actId="478"/>
          <ac:spMkLst>
            <pc:docMk/>
            <pc:sldMk cId="13609635" sldId="297"/>
            <ac:spMk id="54" creationId="{ADA4DB91-3435-94B2-A8D2-ADB3D1D71E82}"/>
          </ac:spMkLst>
        </pc:spChg>
        <pc:picChg chg="del">
          <ac:chgData name="수은 허" userId="72f663d3cb255203" providerId="LiveId" clId="{DBCB5972-9E2B-4C5A-BD61-7A8A55AEE4A1}" dt="2023-10-16T15:52:54.213" v="1873" actId="478"/>
          <ac:picMkLst>
            <pc:docMk/>
            <pc:sldMk cId="13609635" sldId="297"/>
            <ac:picMk id="4" creationId="{57784EFB-8519-5ED7-131D-0BDA672DCC44}"/>
          </ac:picMkLst>
        </pc:picChg>
        <pc:picChg chg="add del ord">
          <ac:chgData name="수은 허" userId="72f663d3cb255203" providerId="LiveId" clId="{DBCB5972-9E2B-4C5A-BD61-7A8A55AEE4A1}" dt="2023-10-16T15:52:45.693" v="1872" actId="167"/>
          <ac:picMkLst>
            <pc:docMk/>
            <pc:sldMk cId="13609635" sldId="297"/>
            <ac:picMk id="7" creationId="{E9EE3B98-2B2B-C844-93A0-C557207946EF}"/>
          </ac:picMkLst>
        </pc:picChg>
        <pc:picChg chg="add mod">
          <ac:chgData name="수은 허" userId="72f663d3cb255203" providerId="LiveId" clId="{DBCB5972-9E2B-4C5A-BD61-7A8A55AEE4A1}" dt="2023-10-16T15:53:34.608" v="1908" actId="1076"/>
          <ac:picMkLst>
            <pc:docMk/>
            <pc:sldMk cId="13609635" sldId="297"/>
            <ac:picMk id="10" creationId="{9A2A5874-D95A-2F55-8DCD-662139F177C6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17T10:01:33.268" v="3309"/>
              <pc2:cmMkLst xmlns:pc2="http://schemas.microsoft.com/office/powerpoint/2019/9/main/command">
                <pc:docMk/>
                <pc:sldMk cId="13609635" sldId="297"/>
                <pc2:cmMk id="{288956F4-A75D-45B6-B65D-BCCB54A07DE5}"/>
              </pc2:cmMkLst>
            </pc226:cmChg>
          </p:ext>
        </pc:extLst>
      </pc:sldChg>
      <pc:sldChg chg="addSp delSp modSp add del mod">
        <pc:chgData name="수은 허" userId="72f663d3cb255203" providerId="LiveId" clId="{DBCB5972-9E2B-4C5A-BD61-7A8A55AEE4A1}" dt="2023-10-16T15:51:32.072" v="1855" actId="47"/>
        <pc:sldMkLst>
          <pc:docMk/>
          <pc:sldMk cId="1482843543" sldId="297"/>
        </pc:sldMkLst>
        <pc:spChg chg="del">
          <ac:chgData name="수은 허" userId="72f663d3cb255203" providerId="LiveId" clId="{DBCB5972-9E2B-4C5A-BD61-7A8A55AEE4A1}" dt="2023-10-16T15:51:16.617" v="1845" actId="478"/>
          <ac:spMkLst>
            <pc:docMk/>
            <pc:sldMk cId="1482843543" sldId="297"/>
            <ac:spMk id="2" creationId="{FEDBCAEA-10CF-432C-9FED-28EEC7EA4FCF}"/>
          </ac:spMkLst>
        </pc:spChg>
        <pc:spChg chg="del">
          <ac:chgData name="수은 허" userId="72f663d3cb255203" providerId="LiveId" clId="{DBCB5972-9E2B-4C5A-BD61-7A8A55AEE4A1}" dt="2023-10-16T15:51:17.960" v="1846" actId="478"/>
          <ac:spMkLst>
            <pc:docMk/>
            <pc:sldMk cId="1482843543" sldId="297"/>
            <ac:spMk id="3" creationId="{76DB1F8C-A7FA-CC60-9D42-D23B280C5310}"/>
          </ac:spMkLst>
        </pc:spChg>
        <pc:spChg chg="add del">
          <ac:chgData name="수은 허" userId="72f663d3cb255203" providerId="LiveId" clId="{DBCB5972-9E2B-4C5A-BD61-7A8A55AEE4A1}" dt="2023-10-16T15:51:25.981" v="1852" actId="478"/>
          <ac:spMkLst>
            <pc:docMk/>
            <pc:sldMk cId="1482843543" sldId="297"/>
            <ac:spMk id="4" creationId="{7F22784C-0B43-363D-334A-C4E3EA6B5670}"/>
          </ac:spMkLst>
        </pc:spChg>
        <pc:spChg chg="add mod">
          <ac:chgData name="수은 허" userId="72f663d3cb255203" providerId="LiveId" clId="{DBCB5972-9E2B-4C5A-BD61-7A8A55AEE4A1}" dt="2023-10-16T15:51:13.765" v="1844"/>
          <ac:spMkLst>
            <pc:docMk/>
            <pc:sldMk cId="1482843543" sldId="297"/>
            <ac:spMk id="6" creationId="{BDAC91B1-A90F-2DB6-88E5-741B54E7080E}"/>
          </ac:spMkLst>
        </pc:spChg>
        <pc:spChg chg="add mod">
          <ac:chgData name="수은 허" userId="72f663d3cb255203" providerId="LiveId" clId="{DBCB5972-9E2B-4C5A-BD61-7A8A55AEE4A1}" dt="2023-10-16T15:51:13.765" v="1844"/>
          <ac:spMkLst>
            <pc:docMk/>
            <pc:sldMk cId="1482843543" sldId="297"/>
            <ac:spMk id="7" creationId="{D0525D88-F690-C4FA-1466-407BA8DCD8DC}"/>
          </ac:spMkLst>
        </pc:spChg>
        <pc:spChg chg="add del mod">
          <ac:chgData name="수은 허" userId="72f663d3cb255203" providerId="LiveId" clId="{DBCB5972-9E2B-4C5A-BD61-7A8A55AEE4A1}" dt="2023-10-16T15:51:26.496" v="1853" actId="478"/>
          <ac:spMkLst>
            <pc:docMk/>
            <pc:sldMk cId="1482843543" sldId="297"/>
            <ac:spMk id="9" creationId="{9F8605FA-5369-591D-7FC2-210FD02A56AB}"/>
          </ac:spMkLst>
        </pc:spChg>
        <pc:spChg chg="add del mod">
          <ac:chgData name="수은 허" userId="72f663d3cb255203" providerId="LiveId" clId="{DBCB5972-9E2B-4C5A-BD61-7A8A55AEE4A1}" dt="2023-10-16T15:51:25.576" v="1851" actId="478"/>
          <ac:spMkLst>
            <pc:docMk/>
            <pc:sldMk cId="1482843543" sldId="297"/>
            <ac:spMk id="11" creationId="{BF944C69-C872-8D25-145B-5D5735C8EE66}"/>
          </ac:spMkLst>
        </pc:spChg>
        <pc:picChg chg="add del">
          <ac:chgData name="수은 허" userId="72f663d3cb255203" providerId="LiveId" clId="{DBCB5972-9E2B-4C5A-BD61-7A8A55AEE4A1}" dt="2023-10-16T15:51:26.922" v="1854" actId="478"/>
          <ac:picMkLst>
            <pc:docMk/>
            <pc:sldMk cId="1482843543" sldId="297"/>
            <ac:picMk id="5" creationId="{BD086D53-5ED1-9013-DF9F-B31733DF3D8F}"/>
          </ac:picMkLst>
        </pc:picChg>
      </pc:sldChg>
      <pc:sldChg chg="modSp add del mod">
        <pc:chgData name="수은 허" userId="72f663d3cb255203" providerId="LiveId" clId="{DBCB5972-9E2B-4C5A-BD61-7A8A55AEE4A1}" dt="2023-10-16T16:58:04.884" v="3104" actId="47"/>
        <pc:sldMkLst>
          <pc:docMk/>
          <pc:sldMk cId="1592631222" sldId="298"/>
        </pc:sldMkLst>
        <pc:spChg chg="mod">
          <ac:chgData name="수은 허" userId="72f663d3cb255203" providerId="LiveId" clId="{DBCB5972-9E2B-4C5A-BD61-7A8A55AEE4A1}" dt="2023-10-16T16:14:16.261" v="2333" actId="20577"/>
          <ac:spMkLst>
            <pc:docMk/>
            <pc:sldMk cId="1592631222" sldId="298"/>
            <ac:spMk id="13" creationId="{8C6F33D8-B04A-3DF3-8503-4460669930B6}"/>
          </ac:spMkLst>
        </pc:spChg>
      </pc:sldChg>
      <pc:sldChg chg="add del">
        <pc:chgData name="수은 허" userId="72f663d3cb255203" providerId="LiveId" clId="{DBCB5972-9E2B-4C5A-BD61-7A8A55AEE4A1}" dt="2023-10-16T16:06:19.419" v="2083" actId="47"/>
        <pc:sldMkLst>
          <pc:docMk/>
          <pc:sldMk cId="2113366284" sldId="298"/>
        </pc:sldMkLst>
      </pc:sldChg>
      <pc:sldChg chg="add del">
        <pc:chgData name="수은 허" userId="72f663d3cb255203" providerId="LiveId" clId="{DBCB5972-9E2B-4C5A-BD61-7A8A55AEE4A1}" dt="2023-10-16T16:08:19.110" v="2107" actId="47"/>
        <pc:sldMkLst>
          <pc:docMk/>
          <pc:sldMk cId="4152452331" sldId="298"/>
        </pc:sldMkLst>
      </pc:sldChg>
      <pc:sldChg chg="addSp delSp modSp add del mod setBg">
        <pc:chgData name="수은 허" userId="72f663d3cb255203" providerId="LiveId" clId="{DBCB5972-9E2B-4C5A-BD61-7A8A55AEE4A1}" dt="2023-10-16T16:58:05.862" v="3105" actId="47"/>
        <pc:sldMkLst>
          <pc:docMk/>
          <pc:sldMk cId="3283921308" sldId="299"/>
        </pc:sldMkLst>
        <pc:spChg chg="mod">
          <ac:chgData name="수은 허" userId="72f663d3cb255203" providerId="LiveId" clId="{DBCB5972-9E2B-4C5A-BD61-7A8A55AEE4A1}" dt="2023-10-16T16:14:26.210" v="2358" actId="20577"/>
          <ac:spMkLst>
            <pc:docMk/>
            <pc:sldMk cId="3283921308" sldId="299"/>
            <ac:spMk id="29" creationId="{22C69030-7D45-C710-B24F-10454188CE4E}"/>
          </ac:spMkLst>
        </pc:spChg>
        <pc:picChg chg="add del">
          <ac:chgData name="수은 허" userId="72f663d3cb255203" providerId="LiveId" clId="{DBCB5972-9E2B-4C5A-BD61-7A8A55AEE4A1}" dt="2023-10-16T16:54:46.129" v="3036" actId="478"/>
          <ac:picMkLst>
            <pc:docMk/>
            <pc:sldMk cId="3283921308" sldId="299"/>
            <ac:picMk id="7" creationId="{B882AE04-C62F-5D12-D7B9-D45C3A651A93}"/>
          </ac:picMkLst>
        </pc:picChg>
        <pc:picChg chg="add mod">
          <ac:chgData name="수은 허" userId="72f663d3cb255203" providerId="LiveId" clId="{DBCB5972-9E2B-4C5A-BD61-7A8A55AEE4A1}" dt="2023-10-16T16:54:47.806" v="3038" actId="1076"/>
          <ac:picMkLst>
            <pc:docMk/>
            <pc:sldMk cId="3283921308" sldId="299"/>
            <ac:picMk id="3074" creationId="{A6380DC4-10D6-5C6F-9497-81F7A87CA98E}"/>
          </ac:picMkLst>
        </pc:picChg>
      </pc:sldChg>
      <pc:sldChg chg="add del">
        <pc:chgData name="수은 허" userId="72f663d3cb255203" providerId="LiveId" clId="{DBCB5972-9E2B-4C5A-BD61-7A8A55AEE4A1}" dt="2023-10-16T16:06:20.052" v="2084" actId="47"/>
        <pc:sldMkLst>
          <pc:docMk/>
          <pc:sldMk cId="3390300322" sldId="299"/>
        </pc:sldMkLst>
      </pc:sldChg>
      <pc:sldChg chg="addSp delSp modSp add del mod">
        <pc:chgData name="수은 허" userId="72f663d3cb255203" providerId="LiveId" clId="{DBCB5972-9E2B-4C5A-BD61-7A8A55AEE4A1}" dt="2023-10-17T10:08:20.675" v="3346" actId="47"/>
        <pc:sldMkLst>
          <pc:docMk/>
          <pc:sldMk cId="4086991925" sldId="300"/>
        </pc:sldMkLst>
        <pc:spChg chg="mod">
          <ac:chgData name="수은 허" userId="72f663d3cb255203" providerId="LiveId" clId="{DBCB5972-9E2B-4C5A-BD61-7A8A55AEE4A1}" dt="2023-10-16T16:13:41.861" v="2261"/>
          <ac:spMkLst>
            <pc:docMk/>
            <pc:sldMk cId="4086991925" sldId="300"/>
            <ac:spMk id="6" creationId="{C0E68B26-EFB9-A671-35A0-F7468EB35B54}"/>
          </ac:spMkLst>
        </pc:spChg>
        <pc:spChg chg="add mod">
          <ac:chgData name="수은 허" userId="72f663d3cb255203" providerId="LiveId" clId="{DBCB5972-9E2B-4C5A-BD61-7A8A55AEE4A1}" dt="2023-10-16T16:24:11.963" v="2493" actId="1076"/>
          <ac:spMkLst>
            <pc:docMk/>
            <pc:sldMk cId="4086991925" sldId="300"/>
            <ac:spMk id="7" creationId="{CECA2D48-F16E-9DAF-5B2B-9D90477BAD6C}"/>
          </ac:spMkLst>
        </pc:spChg>
        <pc:spChg chg="mod">
          <ac:chgData name="수은 허" userId="72f663d3cb255203" providerId="LiveId" clId="{DBCB5972-9E2B-4C5A-BD61-7A8A55AEE4A1}" dt="2023-10-16T16:22:22.735" v="2474" actId="207"/>
          <ac:spMkLst>
            <pc:docMk/>
            <pc:sldMk cId="4086991925" sldId="300"/>
            <ac:spMk id="10" creationId="{446D3B4C-B083-B358-D1DA-4ECF3AD51A64}"/>
          </ac:spMkLst>
        </pc:spChg>
        <pc:spChg chg="add del mod">
          <ac:chgData name="수은 허" userId="72f663d3cb255203" providerId="LiveId" clId="{DBCB5972-9E2B-4C5A-BD61-7A8A55AEE4A1}" dt="2023-10-16T16:17:20.664" v="2372" actId="207"/>
          <ac:spMkLst>
            <pc:docMk/>
            <pc:sldMk cId="4086991925" sldId="300"/>
            <ac:spMk id="11" creationId="{F2F3CC5C-8B32-4C08-CE32-1019171A957F}"/>
          </ac:spMkLst>
        </pc:spChg>
        <pc:spChg chg="mod">
          <ac:chgData name="수은 허" userId="72f663d3cb255203" providerId="LiveId" clId="{DBCB5972-9E2B-4C5A-BD61-7A8A55AEE4A1}" dt="2023-10-16T16:17:07.021" v="2366"/>
          <ac:spMkLst>
            <pc:docMk/>
            <pc:sldMk cId="4086991925" sldId="300"/>
            <ac:spMk id="13" creationId="{6CD9432E-223E-3191-E6B9-A19FCC542706}"/>
          </ac:spMkLst>
        </pc:spChg>
        <pc:spChg chg="mod">
          <ac:chgData name="수은 허" userId="72f663d3cb255203" providerId="LiveId" clId="{DBCB5972-9E2B-4C5A-BD61-7A8A55AEE4A1}" dt="2023-10-16T16:17:07.021" v="2366"/>
          <ac:spMkLst>
            <pc:docMk/>
            <pc:sldMk cId="4086991925" sldId="300"/>
            <ac:spMk id="16" creationId="{6992989D-EBB2-18EC-7642-424322503C72}"/>
          </ac:spMkLst>
        </pc:spChg>
        <pc:spChg chg="add del mod">
          <ac:chgData name="수은 허" userId="72f663d3cb255203" providerId="LiveId" clId="{DBCB5972-9E2B-4C5A-BD61-7A8A55AEE4A1}" dt="2023-10-16T16:18:54.534" v="2399" actId="1076"/>
          <ac:spMkLst>
            <pc:docMk/>
            <pc:sldMk cId="4086991925" sldId="300"/>
            <ac:spMk id="19" creationId="{7E332C26-E82E-0743-343E-EC57EF1F0ECB}"/>
          </ac:spMkLst>
        </pc:spChg>
        <pc:spChg chg="mod">
          <ac:chgData name="수은 허" userId="72f663d3cb255203" providerId="LiveId" clId="{DBCB5972-9E2B-4C5A-BD61-7A8A55AEE4A1}" dt="2023-10-16T16:17:22.231" v="2373"/>
          <ac:spMkLst>
            <pc:docMk/>
            <pc:sldMk cId="4086991925" sldId="300"/>
            <ac:spMk id="21" creationId="{D4FFAD6E-28F1-F7C7-BE0D-CBCFD2568B1A}"/>
          </ac:spMkLst>
        </pc:spChg>
        <pc:spChg chg="mod">
          <ac:chgData name="수은 허" userId="72f663d3cb255203" providerId="LiveId" clId="{DBCB5972-9E2B-4C5A-BD61-7A8A55AEE4A1}" dt="2023-10-16T16:17:22.231" v="2373"/>
          <ac:spMkLst>
            <pc:docMk/>
            <pc:sldMk cId="4086991925" sldId="300"/>
            <ac:spMk id="26" creationId="{68F8A61D-5B99-5609-7754-4B7FAD4422F1}"/>
          </ac:spMkLst>
        </pc:spChg>
        <pc:spChg chg="add mod">
          <ac:chgData name="수은 허" userId="72f663d3cb255203" providerId="LiveId" clId="{DBCB5972-9E2B-4C5A-BD61-7A8A55AEE4A1}" dt="2023-10-16T16:24:05.597" v="2490" actId="1076"/>
          <ac:spMkLst>
            <pc:docMk/>
            <pc:sldMk cId="4086991925" sldId="300"/>
            <ac:spMk id="29" creationId="{65A9CAB0-29C6-3C36-D933-21C61D41894F}"/>
          </ac:spMkLst>
        </pc:spChg>
        <pc:spChg chg="add">
          <ac:chgData name="수은 허" userId="72f663d3cb255203" providerId="LiveId" clId="{DBCB5972-9E2B-4C5A-BD61-7A8A55AEE4A1}" dt="2023-10-16T16:19:33.451" v="2412"/>
          <ac:spMkLst>
            <pc:docMk/>
            <pc:sldMk cId="4086991925" sldId="300"/>
            <ac:spMk id="31" creationId="{DADB20FC-1344-850B-C968-34F6CF040521}"/>
          </ac:spMkLst>
        </pc:spChg>
        <pc:spChg chg="add del mod">
          <ac:chgData name="수은 허" userId="72f663d3cb255203" providerId="LiveId" clId="{DBCB5972-9E2B-4C5A-BD61-7A8A55AEE4A1}" dt="2023-10-16T16:21:27.440" v="2446" actId="478"/>
          <ac:spMkLst>
            <pc:docMk/>
            <pc:sldMk cId="4086991925" sldId="300"/>
            <ac:spMk id="33" creationId="{A087AF44-FE73-779B-0C96-3177076CE59A}"/>
          </ac:spMkLst>
        </pc:spChg>
        <pc:spChg chg="add del mod">
          <ac:chgData name="수은 허" userId="72f663d3cb255203" providerId="LiveId" clId="{DBCB5972-9E2B-4C5A-BD61-7A8A55AEE4A1}" dt="2023-10-16T16:19:57.310" v="2419"/>
          <ac:spMkLst>
            <pc:docMk/>
            <pc:sldMk cId="4086991925" sldId="300"/>
            <ac:spMk id="35" creationId="{EF4B0C7B-AA0F-D221-1C78-5E8110FCB482}"/>
          </ac:spMkLst>
        </pc:spChg>
        <pc:spChg chg="mod">
          <ac:chgData name="수은 허" userId="72f663d3cb255203" providerId="LiveId" clId="{DBCB5972-9E2B-4C5A-BD61-7A8A55AEE4A1}" dt="2023-10-16T16:20:40.848" v="2430" actId="207"/>
          <ac:spMkLst>
            <pc:docMk/>
            <pc:sldMk cId="4086991925" sldId="300"/>
            <ac:spMk id="38" creationId="{6CE5BDE6-66D7-F122-00F3-FB3E3EE7DA4D}"/>
          </ac:spMkLst>
        </pc:spChg>
        <pc:spChg chg="mod">
          <ac:chgData name="수은 허" userId="72f663d3cb255203" providerId="LiveId" clId="{DBCB5972-9E2B-4C5A-BD61-7A8A55AEE4A1}" dt="2023-10-16T16:11:41.907" v="2132" actId="20577"/>
          <ac:spMkLst>
            <pc:docMk/>
            <pc:sldMk cId="4086991925" sldId="300"/>
            <ac:spMk id="39" creationId="{190D202D-9EEF-031A-3686-D898B79A6C9D}"/>
          </ac:spMkLst>
        </pc:spChg>
        <pc:spChg chg="mod">
          <ac:chgData name="수은 허" userId="72f663d3cb255203" providerId="LiveId" clId="{DBCB5972-9E2B-4C5A-BD61-7A8A55AEE4A1}" dt="2023-10-16T16:11:46.513" v="2147" actId="20577"/>
          <ac:spMkLst>
            <pc:docMk/>
            <pc:sldMk cId="4086991925" sldId="300"/>
            <ac:spMk id="40" creationId="{3AE3B9DB-50AD-A93B-B8AB-8EDD15D14821}"/>
          </ac:spMkLst>
        </pc:spChg>
        <pc:spChg chg="mod">
          <ac:chgData name="수은 허" userId="72f663d3cb255203" providerId="LiveId" clId="{DBCB5972-9E2B-4C5A-BD61-7A8A55AEE4A1}" dt="2023-10-16T16:12:34.632" v="2200" actId="20577"/>
          <ac:spMkLst>
            <pc:docMk/>
            <pc:sldMk cId="4086991925" sldId="300"/>
            <ac:spMk id="41" creationId="{5F6A5DE0-2DEC-2938-1F11-103EAB4A53FB}"/>
          </ac:spMkLst>
        </pc:spChg>
        <pc:spChg chg="mod">
          <ac:chgData name="수은 허" userId="72f663d3cb255203" providerId="LiveId" clId="{DBCB5972-9E2B-4C5A-BD61-7A8A55AEE4A1}" dt="2023-10-16T16:13:20.245" v="2236" actId="20577"/>
          <ac:spMkLst>
            <pc:docMk/>
            <pc:sldMk cId="4086991925" sldId="300"/>
            <ac:spMk id="42" creationId="{F9538442-C0F5-7B43-1CC2-0B1266550CCD}"/>
          </ac:spMkLst>
        </pc:spChg>
        <pc:spChg chg="add del mod">
          <ac:chgData name="수은 허" userId="72f663d3cb255203" providerId="LiveId" clId="{DBCB5972-9E2B-4C5A-BD61-7A8A55AEE4A1}" dt="2023-10-16T16:13:29.549" v="2260" actId="20577"/>
          <ac:spMkLst>
            <pc:docMk/>
            <pc:sldMk cId="4086991925" sldId="300"/>
            <ac:spMk id="43" creationId="{878C109D-5E13-98DD-7920-52530898C485}"/>
          </ac:spMkLst>
        </pc:spChg>
        <pc:spChg chg="mod">
          <ac:chgData name="수은 허" userId="72f663d3cb255203" providerId="LiveId" clId="{DBCB5972-9E2B-4C5A-BD61-7A8A55AEE4A1}" dt="2023-10-16T16:20:27.735" v="2422"/>
          <ac:spMkLst>
            <pc:docMk/>
            <pc:sldMk cId="4086991925" sldId="300"/>
            <ac:spMk id="49" creationId="{D5940B3A-5A17-B5F4-2936-458176FC75E8}"/>
          </ac:spMkLst>
        </pc:spChg>
        <pc:spChg chg="mod">
          <ac:chgData name="수은 허" userId="72f663d3cb255203" providerId="LiveId" clId="{DBCB5972-9E2B-4C5A-BD61-7A8A55AEE4A1}" dt="2023-10-16T16:20:27.735" v="2422"/>
          <ac:spMkLst>
            <pc:docMk/>
            <pc:sldMk cId="4086991925" sldId="300"/>
            <ac:spMk id="51" creationId="{59AB316F-7D8A-5C30-C02E-E74464537636}"/>
          </ac:spMkLst>
        </pc:spChg>
        <pc:spChg chg="add del mod">
          <ac:chgData name="수은 허" userId="72f663d3cb255203" providerId="LiveId" clId="{DBCB5972-9E2B-4C5A-BD61-7A8A55AEE4A1}" dt="2023-10-16T16:21:28.135" v="2450"/>
          <ac:spMkLst>
            <pc:docMk/>
            <pc:sldMk cId="4086991925" sldId="300"/>
            <ac:spMk id="52" creationId="{B939F968-2094-EE95-E0BC-D3DE31A2B9FF}"/>
          </ac:spMkLst>
        </pc:spChg>
        <pc:spChg chg="add del mod">
          <ac:chgData name="수은 허" userId="72f663d3cb255203" providerId="LiveId" clId="{DBCB5972-9E2B-4C5A-BD61-7A8A55AEE4A1}" dt="2023-10-17T10:08:10.723" v="3343" actId="21"/>
          <ac:spMkLst>
            <pc:docMk/>
            <pc:sldMk cId="4086991925" sldId="300"/>
            <ac:spMk id="53" creationId="{21C274AF-D01C-4A13-3787-1DFEE41583F3}"/>
          </ac:spMkLst>
        </pc:spChg>
        <pc:spChg chg="add del mod">
          <ac:chgData name="수은 허" userId="72f663d3cb255203" providerId="LiveId" clId="{DBCB5972-9E2B-4C5A-BD61-7A8A55AEE4A1}" dt="2023-10-16T16:22:26.408" v="2480"/>
          <ac:spMkLst>
            <pc:docMk/>
            <pc:sldMk cId="4086991925" sldId="300"/>
            <ac:spMk id="54" creationId="{C3DD10C0-5A0A-CB59-007B-A303F32DCE2B}"/>
          </ac:spMkLst>
        </pc:spChg>
        <pc:spChg chg="add del mod">
          <ac:chgData name="수은 허" userId="72f663d3cb255203" providerId="LiveId" clId="{DBCB5972-9E2B-4C5A-BD61-7A8A55AEE4A1}" dt="2023-10-16T16:22:21.559" v="2471"/>
          <ac:spMkLst>
            <pc:docMk/>
            <pc:sldMk cId="4086991925" sldId="300"/>
            <ac:spMk id="55" creationId="{F9009DB9-F8A8-FEAC-9D20-64E728E99A0B}"/>
          </ac:spMkLst>
        </pc:spChg>
        <pc:spChg chg="add mod">
          <ac:chgData name="수은 허" userId="72f663d3cb255203" providerId="LiveId" clId="{DBCB5972-9E2B-4C5A-BD61-7A8A55AEE4A1}" dt="2023-10-16T16:24:02.544" v="2489" actId="1076"/>
          <ac:spMkLst>
            <pc:docMk/>
            <pc:sldMk cId="4086991925" sldId="300"/>
            <ac:spMk id="56" creationId="{157F2824-94C7-A1DF-1B76-07B22EC31A37}"/>
          </ac:spMkLst>
        </pc:spChg>
        <pc:grpChg chg="add del mod">
          <ac:chgData name="수은 허" userId="72f663d3cb255203" providerId="LiveId" clId="{DBCB5972-9E2B-4C5A-BD61-7A8A55AEE4A1}" dt="2023-10-16T16:19:09.188" v="2409" actId="478"/>
          <ac:grpSpMkLst>
            <pc:docMk/>
            <pc:sldMk cId="4086991925" sldId="300"/>
            <ac:grpSpMk id="9" creationId="{F2C4EA22-A137-5F4B-5027-650D4905C535}"/>
          </ac:grpSpMkLst>
        </pc:grpChg>
        <pc:grpChg chg="add del mod">
          <ac:chgData name="수은 허" userId="72f663d3cb255203" providerId="LiveId" clId="{DBCB5972-9E2B-4C5A-BD61-7A8A55AEE4A1}" dt="2023-10-16T16:19:08.526" v="2408" actId="478"/>
          <ac:grpSpMkLst>
            <pc:docMk/>
            <pc:sldMk cId="4086991925" sldId="300"/>
            <ac:grpSpMk id="17" creationId="{69234A30-1950-8BAE-AB0A-D3D04C1DED70}"/>
          </ac:grpSpMkLst>
        </pc:grpChg>
        <pc:grpChg chg="add del mod">
          <ac:chgData name="수은 허" userId="72f663d3cb255203" providerId="LiveId" clId="{DBCB5972-9E2B-4C5A-BD61-7A8A55AEE4A1}" dt="2023-10-16T16:20:41.616" v="2432"/>
          <ac:grpSpMkLst>
            <pc:docMk/>
            <pc:sldMk cId="4086991925" sldId="300"/>
            <ac:grpSpMk id="37" creationId="{7CB6984C-A528-650A-E68A-E7ADF285FA43}"/>
          </ac:grpSpMkLst>
        </pc:grpChg>
        <pc:grpChg chg="add del mod">
          <ac:chgData name="수은 허" userId="72f663d3cb255203" providerId="LiveId" clId="{DBCB5972-9E2B-4C5A-BD61-7A8A55AEE4A1}" dt="2023-10-16T16:22:30.341" v="2482" actId="1076"/>
          <ac:grpSpMkLst>
            <pc:docMk/>
            <pc:sldMk cId="4086991925" sldId="300"/>
            <ac:grpSpMk id="46" creationId="{E9DBEB3D-DA10-92F7-7350-685B1FC9E49A}"/>
          </ac:grpSpMkLst>
        </pc:grpChg>
        <pc:picChg chg="mod">
          <ac:chgData name="수은 허" userId="72f663d3cb255203" providerId="LiveId" clId="{DBCB5972-9E2B-4C5A-BD61-7A8A55AEE4A1}" dt="2023-10-16T16:17:07.021" v="2366"/>
          <ac:picMkLst>
            <pc:docMk/>
            <pc:sldMk cId="4086991925" sldId="300"/>
            <ac:picMk id="15" creationId="{3F8DC0EE-A41E-A52D-BBAC-234D95BB1E87}"/>
          </ac:picMkLst>
        </pc:picChg>
        <pc:picChg chg="mod">
          <ac:chgData name="수은 허" userId="72f663d3cb255203" providerId="LiveId" clId="{DBCB5972-9E2B-4C5A-BD61-7A8A55AEE4A1}" dt="2023-10-16T16:17:22.231" v="2373"/>
          <ac:picMkLst>
            <pc:docMk/>
            <pc:sldMk cId="4086991925" sldId="300"/>
            <ac:picMk id="23" creationId="{A846A94E-C017-97AE-654F-B02B3958E975}"/>
          </ac:picMkLst>
        </pc:picChg>
        <pc:picChg chg="add del mod">
          <ac:chgData name="수은 허" userId="72f663d3cb255203" providerId="LiveId" clId="{DBCB5972-9E2B-4C5A-BD61-7A8A55AEE4A1}" dt="2023-10-16T16:19:01.976" v="2404"/>
          <ac:picMkLst>
            <pc:docMk/>
            <pc:sldMk cId="4086991925" sldId="300"/>
            <ac:picMk id="27" creationId="{16F44725-A7F3-7356-426C-D5ADAADB7343}"/>
          </ac:picMkLst>
        </pc:picChg>
        <pc:picChg chg="del">
          <ac:chgData name="수은 허" userId="72f663d3cb255203" providerId="LiveId" clId="{DBCB5972-9E2B-4C5A-BD61-7A8A55AEE4A1}" dt="2023-10-16T16:24:15.246" v="2494" actId="478"/>
          <ac:picMkLst>
            <pc:docMk/>
            <pc:sldMk cId="4086991925" sldId="300"/>
            <ac:picMk id="28" creationId="{CD4A669F-3C84-E3CA-F485-A024E672B13D}"/>
          </ac:picMkLst>
        </pc:picChg>
        <pc:picChg chg="mod">
          <ac:chgData name="수은 허" userId="72f663d3cb255203" providerId="LiveId" clId="{DBCB5972-9E2B-4C5A-BD61-7A8A55AEE4A1}" dt="2023-10-16T16:20:27.735" v="2422"/>
          <ac:picMkLst>
            <pc:docMk/>
            <pc:sldMk cId="4086991925" sldId="300"/>
            <ac:picMk id="50" creationId="{8C19BFBE-4DE3-3A29-4792-1DAC46C66395}"/>
          </ac:picMkLst>
        </pc:picChg>
        <pc:picChg chg="add mod">
          <ac:chgData name="수은 허" userId="72f663d3cb255203" providerId="LiveId" clId="{DBCB5972-9E2B-4C5A-BD61-7A8A55AEE4A1}" dt="2023-10-16T16:24:19.799" v="2496" actId="1076"/>
          <ac:picMkLst>
            <pc:docMk/>
            <pc:sldMk cId="4086991925" sldId="300"/>
            <ac:picMk id="1026" creationId="{648BBDD8-6D4B-5E6A-4D28-D12DE9436A02}"/>
          </ac:picMkLst>
        </pc:picChg>
        <pc:picChg chg="add del">
          <ac:chgData name="수은 허" userId="72f663d3cb255203" providerId="LiveId" clId="{DBCB5972-9E2B-4C5A-BD61-7A8A55AEE4A1}" dt="2023-10-16T16:18:00.485" v="2393" actId="478"/>
          <ac:picMkLst>
            <pc:docMk/>
            <pc:sldMk cId="4086991925" sldId="300"/>
            <ac:picMk id="1028" creationId="{EF9F6082-8071-015B-E731-33212AA1C13C}"/>
          </ac:picMkLst>
        </pc:picChg>
        <pc:picChg chg="add del">
          <ac:chgData name="수은 허" userId="72f663d3cb255203" providerId="LiveId" clId="{DBCB5972-9E2B-4C5A-BD61-7A8A55AEE4A1}" dt="2023-10-16T16:18:44.578" v="2395" actId="21"/>
          <ac:picMkLst>
            <pc:docMk/>
            <pc:sldMk cId="4086991925" sldId="300"/>
            <ac:picMk id="1030" creationId="{D46A17B4-4D6C-51C4-534E-7982E8B931CB}"/>
          </ac:picMkLst>
        </pc:picChg>
        <pc:picChg chg="add del mod">
          <ac:chgData name="수은 허" userId="72f663d3cb255203" providerId="LiveId" clId="{DBCB5972-9E2B-4C5A-BD61-7A8A55AEE4A1}" dt="2023-10-16T16:21:31.583" v="2456"/>
          <ac:picMkLst>
            <pc:docMk/>
            <pc:sldMk cId="4086991925" sldId="300"/>
            <ac:picMk id="1038" creationId="{C86AB178-6C31-D154-5E89-50430F486B96}"/>
          </ac:picMkLst>
        </pc:picChg>
      </pc:sldChg>
      <pc:sldChg chg="addSp delSp modSp add mod ord addCm delCm modNotesTx">
        <pc:chgData name="수은 허" userId="72f663d3cb255203" providerId="LiveId" clId="{DBCB5972-9E2B-4C5A-BD61-7A8A55AEE4A1}" dt="2023-10-30T15:43:37.521" v="9276" actId="1076"/>
        <pc:sldMkLst>
          <pc:docMk/>
          <pc:sldMk cId="3970594808" sldId="301"/>
        </pc:sldMkLst>
        <pc:spChg chg="add mod">
          <ac:chgData name="수은 허" userId="72f663d3cb255203" providerId="LiveId" clId="{DBCB5972-9E2B-4C5A-BD61-7A8A55AEE4A1}" dt="2023-10-16T17:15:52.491" v="3261"/>
          <ac:spMkLst>
            <pc:docMk/>
            <pc:sldMk cId="3970594808" sldId="301"/>
            <ac:spMk id="3" creationId="{DCBA128E-C8A1-F438-7591-FBFD97E6AAB4}"/>
          </ac:spMkLst>
        </pc:spChg>
        <pc:spChg chg="add del mod">
          <ac:chgData name="수은 허" userId="72f663d3cb255203" providerId="LiveId" clId="{DBCB5972-9E2B-4C5A-BD61-7A8A55AEE4A1}" dt="2023-10-29T17:12:20.935" v="7317" actId="478"/>
          <ac:spMkLst>
            <pc:docMk/>
            <pc:sldMk cId="3970594808" sldId="301"/>
            <ac:spMk id="4" creationId="{F9D70AA7-93C8-BF60-0832-23127077DCBB}"/>
          </ac:spMkLst>
        </pc:spChg>
        <pc:spChg chg="add mod">
          <ac:chgData name="수은 허" userId="72f663d3cb255203" providerId="LiveId" clId="{DBCB5972-9E2B-4C5A-BD61-7A8A55AEE4A1}" dt="2023-10-30T15:43:37.521" v="9276" actId="1076"/>
          <ac:spMkLst>
            <pc:docMk/>
            <pc:sldMk cId="3970594808" sldId="301"/>
            <ac:spMk id="5" creationId="{7872499C-1864-C558-8644-725F37A2D489}"/>
          </ac:spMkLst>
        </pc:spChg>
        <pc:spChg chg="del">
          <ac:chgData name="수은 허" userId="72f663d3cb255203" providerId="LiveId" clId="{DBCB5972-9E2B-4C5A-BD61-7A8A55AEE4A1}" dt="2023-10-16T17:15:51.922" v="3260" actId="478"/>
          <ac:spMkLst>
            <pc:docMk/>
            <pc:sldMk cId="3970594808" sldId="301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16:35.944" v="3770"/>
          <ac:spMkLst>
            <pc:docMk/>
            <pc:sldMk cId="3970594808" sldId="301"/>
            <ac:spMk id="8" creationId="{5932CBB6-E449-07B4-ADED-7B1D7D8A9899}"/>
          </ac:spMkLst>
        </pc:spChg>
        <pc:spChg chg="mod">
          <ac:chgData name="수은 허" userId="72f663d3cb255203" providerId="LiveId" clId="{DBCB5972-9E2B-4C5A-BD61-7A8A55AEE4A1}" dt="2023-10-22T16:19:16.291" v="3849" actId="20577"/>
          <ac:spMkLst>
            <pc:docMk/>
            <pc:sldMk cId="3970594808" sldId="301"/>
            <ac:spMk id="9" creationId="{F9965F9C-6207-60C1-8872-E4D8D6A495D2}"/>
          </ac:spMkLst>
        </pc:spChg>
        <pc:spChg chg="mod ord">
          <ac:chgData name="수은 허" userId="72f663d3cb255203" providerId="LiveId" clId="{DBCB5972-9E2B-4C5A-BD61-7A8A55AEE4A1}" dt="2023-10-30T15:42:21.845" v="9248" actId="167"/>
          <ac:spMkLst>
            <pc:docMk/>
            <pc:sldMk cId="3970594808" sldId="301"/>
            <ac:spMk id="19" creationId="{73D73753-08E0-1471-F86A-248DEEC77DE0}"/>
          </ac:spMkLst>
        </pc:spChg>
        <pc:grpChg chg="add mod">
          <ac:chgData name="수은 허" userId="72f663d3cb255203" providerId="LiveId" clId="{DBCB5972-9E2B-4C5A-BD61-7A8A55AEE4A1}" dt="2023-10-22T16:16:35.944" v="3770"/>
          <ac:grpSpMkLst>
            <pc:docMk/>
            <pc:sldMk cId="3970594808" sldId="301"/>
            <ac:grpSpMk id="6" creationId="{50962DB5-304D-1734-B320-C73DAB706824}"/>
          </ac:grpSpMkLst>
        </pc:grpChg>
        <pc:picChg chg="add mod">
          <ac:chgData name="수은 허" userId="72f663d3cb255203" providerId="LiveId" clId="{DBCB5972-9E2B-4C5A-BD61-7A8A55AEE4A1}" dt="2023-10-30T15:43:27.590" v="9272" actId="1076"/>
          <ac:picMkLst>
            <pc:docMk/>
            <pc:sldMk cId="3970594808" sldId="301"/>
            <ac:picMk id="4" creationId="{895E9A2C-AEAC-CC35-554A-E5EE15A6D5DF}"/>
          </ac:picMkLst>
        </pc:picChg>
        <pc:picChg chg="ord">
          <ac:chgData name="수은 허" userId="72f663d3cb255203" providerId="LiveId" clId="{DBCB5972-9E2B-4C5A-BD61-7A8A55AEE4A1}" dt="2023-10-30T15:42:25.346" v="9249" actId="167"/>
          <ac:picMkLst>
            <pc:docMk/>
            <pc:sldMk cId="3970594808" sldId="301"/>
            <ac:picMk id="7" creationId="{E9EE3B98-2B2B-C844-93A0-C557207946EF}"/>
          </ac:picMkLst>
        </pc:picChg>
        <pc:picChg chg="add del mod">
          <ac:chgData name="수은 허" userId="72f663d3cb255203" providerId="LiveId" clId="{DBCB5972-9E2B-4C5A-BD61-7A8A55AEE4A1}" dt="2023-10-29T17:41:11.821" v="7447" actId="478"/>
          <ac:picMkLst>
            <pc:docMk/>
            <pc:sldMk cId="3970594808" sldId="301"/>
            <ac:picMk id="10" creationId="{25DA9BD8-77BB-87A1-3788-D1BB6F576FA6}"/>
          </ac:picMkLst>
        </pc:picChg>
        <pc:picChg chg="add mod ord">
          <ac:chgData name="수은 허" userId="72f663d3cb255203" providerId="LiveId" clId="{DBCB5972-9E2B-4C5A-BD61-7A8A55AEE4A1}" dt="2023-10-30T15:43:19.910" v="9269" actId="1076"/>
          <ac:picMkLst>
            <pc:docMk/>
            <pc:sldMk cId="3970594808" sldId="301"/>
            <ac:picMk id="10" creationId="{89C10348-AB37-857C-8F96-4EE677A9A59C}"/>
          </ac:picMkLst>
        </pc:picChg>
        <pc:picChg chg="add del mod">
          <ac:chgData name="수은 허" userId="72f663d3cb255203" providerId="LiveId" clId="{DBCB5972-9E2B-4C5A-BD61-7A8A55AEE4A1}" dt="2023-10-30T15:41:01.073" v="9215" actId="478"/>
          <ac:picMkLst>
            <pc:docMk/>
            <pc:sldMk cId="3970594808" sldId="301"/>
            <ac:picMk id="11" creationId="{F754CE18-ED26-49A0-00BE-23A64AD2A1DB}"/>
          </ac:picMkLst>
        </pc:picChg>
        <pc:picChg chg="add del mod modCrop">
          <ac:chgData name="수은 허" userId="72f663d3cb255203" providerId="LiveId" clId="{DBCB5972-9E2B-4C5A-BD61-7A8A55AEE4A1}" dt="2023-10-29T17:41:25.613" v="7450" actId="478"/>
          <ac:picMkLst>
            <pc:docMk/>
            <pc:sldMk cId="3970594808" sldId="301"/>
            <ac:picMk id="12" creationId="{3A2B58B0-23D2-934D-6DD3-B347BF1C2ADF}"/>
          </ac:picMkLst>
        </pc:picChg>
        <pc:picChg chg="add mod ord">
          <ac:chgData name="수은 허" userId="72f663d3cb255203" providerId="LiveId" clId="{DBCB5972-9E2B-4C5A-BD61-7A8A55AEE4A1}" dt="2023-10-30T15:43:21.393" v="9270" actId="1076"/>
          <ac:picMkLst>
            <pc:docMk/>
            <pc:sldMk cId="3970594808" sldId="301"/>
            <ac:picMk id="12" creationId="{843FFFCF-51B2-AB26-9603-FB390167797B}"/>
          </ac:picMkLst>
        </pc:picChg>
        <pc:picChg chg="add mod">
          <ac:chgData name="수은 허" userId="72f663d3cb255203" providerId="LiveId" clId="{DBCB5972-9E2B-4C5A-BD61-7A8A55AEE4A1}" dt="2023-10-30T15:43:22.545" v="9271" actId="1076"/>
          <ac:picMkLst>
            <pc:docMk/>
            <pc:sldMk cId="3970594808" sldId="301"/>
            <ac:picMk id="13" creationId="{1507C77B-EECC-E1CB-9F5B-8DAD796E34FC}"/>
          </ac:picMkLst>
        </pc:picChg>
        <pc:picChg chg="add del mod modCrop">
          <ac:chgData name="수은 허" userId="72f663d3cb255203" providerId="LiveId" clId="{DBCB5972-9E2B-4C5A-BD61-7A8A55AEE4A1}" dt="2023-10-30T14:04:44.745" v="7962" actId="478"/>
          <ac:picMkLst>
            <pc:docMk/>
            <pc:sldMk cId="3970594808" sldId="301"/>
            <ac:picMk id="14" creationId="{6FE6E702-A137-5FB3-684E-E58B9C424FEB}"/>
          </ac:picMkLst>
        </pc:picChg>
        <pc:picChg chg="add mod ord">
          <ac:chgData name="수은 허" userId="72f663d3cb255203" providerId="LiveId" clId="{DBCB5972-9E2B-4C5A-BD61-7A8A55AEE4A1}" dt="2023-10-30T15:43:18.227" v="9268" actId="1076"/>
          <ac:picMkLst>
            <pc:docMk/>
            <pc:sldMk cId="3970594808" sldId="301"/>
            <ac:picMk id="15" creationId="{43D1D349-471C-3403-0586-EE5798BFCD74}"/>
          </ac:picMkLst>
        </pc:picChg>
        <pc:picChg chg="add mod">
          <ac:chgData name="수은 허" userId="72f663d3cb255203" providerId="LiveId" clId="{DBCB5972-9E2B-4C5A-BD61-7A8A55AEE4A1}" dt="2023-10-30T15:43:16.300" v="9267" actId="1076"/>
          <ac:picMkLst>
            <pc:docMk/>
            <pc:sldMk cId="3970594808" sldId="301"/>
            <ac:picMk id="16" creationId="{79CDEC48-86E5-0C32-5F5A-174C9CAFC0A3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22T15:39:16.361" v="3532"/>
              <pc2:cmMkLst xmlns:pc2="http://schemas.microsoft.com/office/powerpoint/2019/9/main/command">
                <pc:docMk/>
                <pc:sldMk cId="3970594808" sldId="301"/>
                <pc2:cmMk id="{D7D8FCC8-219B-49EF-9722-C9A4D79C5DAC}"/>
              </pc2:cmMkLst>
            </pc226:cmChg>
          </p:ext>
        </pc:extLst>
      </pc:sldChg>
      <pc:sldChg chg="modSp add mod">
        <pc:chgData name="수은 허" userId="72f663d3cb255203" providerId="LiveId" clId="{DBCB5972-9E2B-4C5A-BD61-7A8A55AEE4A1}" dt="2023-10-17T10:05:03.979" v="3335" actId="1076"/>
        <pc:sldMkLst>
          <pc:docMk/>
          <pc:sldMk cId="3359412814" sldId="302"/>
        </pc:sldMkLst>
        <pc:spChg chg="mod">
          <ac:chgData name="수은 허" userId="72f663d3cb255203" providerId="LiveId" clId="{DBCB5972-9E2B-4C5A-BD61-7A8A55AEE4A1}" dt="2023-10-17T10:02:57.095" v="3316" actId="1076"/>
          <ac:spMkLst>
            <pc:docMk/>
            <pc:sldMk cId="3359412814" sldId="302"/>
            <ac:spMk id="8" creationId="{ACA60CE9-CF4F-6BBA-F3C3-9EBCB80ED3CA}"/>
          </ac:spMkLst>
        </pc:spChg>
        <pc:spChg chg="mod">
          <ac:chgData name="수은 허" userId="72f663d3cb255203" providerId="LiveId" clId="{DBCB5972-9E2B-4C5A-BD61-7A8A55AEE4A1}" dt="2023-10-17T10:04:54.033" v="3331" actId="1076"/>
          <ac:spMkLst>
            <pc:docMk/>
            <pc:sldMk cId="3359412814" sldId="302"/>
            <ac:spMk id="11" creationId="{7E4BF2EC-DCF6-0923-9E15-D16D2AD3BC51}"/>
          </ac:spMkLst>
        </pc:spChg>
        <pc:spChg chg="mod">
          <ac:chgData name="수은 허" userId="72f663d3cb255203" providerId="LiveId" clId="{DBCB5972-9E2B-4C5A-BD61-7A8A55AEE4A1}" dt="2023-10-17T10:04:10.803" v="3321" actId="1076"/>
          <ac:spMkLst>
            <pc:docMk/>
            <pc:sldMk cId="3359412814" sldId="302"/>
            <ac:spMk id="12" creationId="{37704AD4-285C-C049-4836-D0E9C062C57B}"/>
          </ac:spMkLst>
        </pc:spChg>
        <pc:spChg chg="mod">
          <ac:chgData name="수은 허" userId="72f663d3cb255203" providerId="LiveId" clId="{DBCB5972-9E2B-4C5A-BD61-7A8A55AEE4A1}" dt="2023-10-17T10:05:03.979" v="3335" actId="1076"/>
          <ac:spMkLst>
            <pc:docMk/>
            <pc:sldMk cId="3359412814" sldId="302"/>
            <ac:spMk id="13" creationId="{D48A3F0F-F631-68CE-99EF-54B72800694B}"/>
          </ac:spMkLst>
        </pc:spChg>
        <pc:picChg chg="mod">
          <ac:chgData name="수은 허" userId="72f663d3cb255203" providerId="LiveId" clId="{DBCB5972-9E2B-4C5A-BD61-7A8A55AEE4A1}" dt="2023-10-17T10:04:55.339" v="3333" actId="1076"/>
          <ac:picMkLst>
            <pc:docMk/>
            <pc:sldMk cId="3359412814" sldId="302"/>
            <ac:picMk id="10" creationId="{9A2A5874-D95A-2F55-8DCD-662139F177C6}"/>
          </ac:picMkLst>
        </pc:picChg>
      </pc:sldChg>
      <pc:sldChg chg="addSp delSp modSp add mod modAnim modNotesTx">
        <pc:chgData name="수은 허" userId="72f663d3cb255203" providerId="LiveId" clId="{DBCB5972-9E2B-4C5A-BD61-7A8A55AEE4A1}" dt="2023-10-27T17:35:15.828" v="4480" actId="20577"/>
        <pc:sldMkLst>
          <pc:docMk/>
          <pc:sldMk cId="4167486125" sldId="303"/>
        </pc:sldMkLst>
        <pc:spChg chg="mod">
          <ac:chgData name="수은 허" userId="72f663d3cb255203" providerId="LiveId" clId="{DBCB5972-9E2B-4C5A-BD61-7A8A55AEE4A1}" dt="2023-10-22T16:16:39.378" v="3773"/>
          <ac:spMkLst>
            <pc:docMk/>
            <pc:sldMk cId="4167486125" sldId="303"/>
            <ac:spMk id="6" creationId="{699F21F5-F6FF-FF64-BA18-8B96B79B40A2}"/>
          </ac:spMkLst>
        </pc:spChg>
        <pc:spChg chg="mod">
          <ac:chgData name="수은 허" userId="72f663d3cb255203" providerId="LiveId" clId="{DBCB5972-9E2B-4C5A-BD61-7A8A55AEE4A1}" dt="2023-10-22T16:17:56.867" v="3838" actId="2711"/>
          <ac:spMkLst>
            <pc:docMk/>
            <pc:sldMk cId="4167486125" sldId="303"/>
            <ac:spMk id="8" creationId="{74F437F0-701B-AE7B-AF0E-E8F22E9D8E2D}"/>
          </ac:spMkLst>
        </pc:spChg>
        <pc:spChg chg="add mod">
          <ac:chgData name="수은 허" userId="72f663d3cb255203" providerId="LiveId" clId="{DBCB5972-9E2B-4C5A-BD61-7A8A55AEE4A1}" dt="2023-10-17T14:24:36.850" v="3488" actId="1076"/>
          <ac:spMkLst>
            <pc:docMk/>
            <pc:sldMk cId="4167486125" sldId="303"/>
            <ac:spMk id="9" creationId="{E2672CA5-5F24-17E1-8712-233B22EBEE9E}"/>
          </ac:spMkLst>
        </pc:spChg>
        <pc:spChg chg="del">
          <ac:chgData name="수은 허" userId="72f663d3cb255203" providerId="LiveId" clId="{DBCB5972-9E2B-4C5A-BD61-7A8A55AEE4A1}" dt="2023-10-17T14:18:43.043" v="3460" actId="478"/>
          <ac:spMkLst>
            <pc:docMk/>
            <pc:sldMk cId="4167486125" sldId="303"/>
            <ac:spMk id="14" creationId="{FE6F883F-7564-7375-3B24-B15163D95A17}"/>
          </ac:spMkLst>
        </pc:spChg>
        <pc:spChg chg="del mod">
          <ac:chgData name="수은 허" userId="72f663d3cb255203" providerId="LiveId" clId="{DBCB5972-9E2B-4C5A-BD61-7A8A55AEE4A1}" dt="2023-10-17T14:18:35.250" v="3453" actId="478"/>
          <ac:spMkLst>
            <pc:docMk/>
            <pc:sldMk cId="4167486125" sldId="303"/>
            <ac:spMk id="17" creationId="{56916FD8-FE69-5BD4-7AB0-863E08D2CA4D}"/>
          </ac:spMkLst>
        </pc:spChg>
        <pc:spChg chg="del">
          <ac:chgData name="수은 허" userId="72f663d3cb255203" providerId="LiveId" clId="{DBCB5972-9E2B-4C5A-BD61-7A8A55AEE4A1}" dt="2023-10-17T14:18:44.363" v="3461" actId="478"/>
          <ac:spMkLst>
            <pc:docMk/>
            <pc:sldMk cId="4167486125" sldId="303"/>
            <ac:spMk id="18" creationId="{E91B8293-DF9F-167E-8B0F-107B307F793A}"/>
          </ac:spMkLst>
        </pc:spChg>
        <pc:spChg chg="add del">
          <ac:chgData name="수은 허" userId="72f663d3cb255203" providerId="LiveId" clId="{DBCB5972-9E2B-4C5A-BD61-7A8A55AEE4A1}" dt="2023-10-17T14:18:37.422" v="3455" actId="478"/>
          <ac:spMkLst>
            <pc:docMk/>
            <pc:sldMk cId="4167486125" sldId="303"/>
            <ac:spMk id="19" creationId="{73D73753-08E0-1471-F86A-248DEEC77DE0}"/>
          </ac:spMkLst>
        </pc:spChg>
        <pc:spChg chg="del">
          <ac:chgData name="수은 허" userId="72f663d3cb255203" providerId="LiveId" clId="{DBCB5972-9E2B-4C5A-BD61-7A8A55AEE4A1}" dt="2023-10-17T14:18:29.830" v="3449" actId="478"/>
          <ac:spMkLst>
            <pc:docMk/>
            <pc:sldMk cId="4167486125" sldId="303"/>
            <ac:spMk id="27" creationId="{D76F7543-2143-0FF5-6B88-304B635A6958}"/>
          </ac:spMkLst>
        </pc:spChg>
        <pc:spChg chg="del">
          <ac:chgData name="수은 허" userId="72f663d3cb255203" providerId="LiveId" clId="{DBCB5972-9E2B-4C5A-BD61-7A8A55AEE4A1}" dt="2023-10-17T14:18:42.267" v="3459" actId="478"/>
          <ac:spMkLst>
            <pc:docMk/>
            <pc:sldMk cId="4167486125" sldId="303"/>
            <ac:spMk id="28" creationId="{A088D9C6-CF4E-C129-27B5-13F7334BC5D2}"/>
          </ac:spMkLst>
        </pc:spChg>
        <pc:spChg chg="del">
          <ac:chgData name="수은 허" userId="72f663d3cb255203" providerId="LiveId" clId="{DBCB5972-9E2B-4C5A-BD61-7A8A55AEE4A1}" dt="2023-10-17T14:18:39.293" v="3456" actId="478"/>
          <ac:spMkLst>
            <pc:docMk/>
            <pc:sldMk cId="4167486125" sldId="303"/>
            <ac:spMk id="31" creationId="{3CF8AF9A-BC73-6C97-F9D2-98681491B238}"/>
          </ac:spMkLst>
        </pc:spChg>
        <pc:spChg chg="del">
          <ac:chgData name="수은 허" userId="72f663d3cb255203" providerId="LiveId" clId="{DBCB5972-9E2B-4C5A-BD61-7A8A55AEE4A1}" dt="2023-10-17T14:18:41.605" v="3458" actId="478"/>
          <ac:spMkLst>
            <pc:docMk/>
            <pc:sldMk cId="4167486125" sldId="303"/>
            <ac:spMk id="32" creationId="{72AACCAF-7084-26F4-67F2-A10133EF706F}"/>
          </ac:spMkLst>
        </pc:spChg>
        <pc:grpChg chg="add mod">
          <ac:chgData name="수은 허" userId="72f663d3cb255203" providerId="LiveId" clId="{DBCB5972-9E2B-4C5A-BD61-7A8A55AEE4A1}" dt="2023-10-22T16:16:39.378" v="3773"/>
          <ac:grpSpMkLst>
            <pc:docMk/>
            <pc:sldMk cId="4167486125" sldId="303"/>
            <ac:grpSpMk id="4" creationId="{D5C6393E-E2F6-ED8C-94CE-52D0A8A788C4}"/>
          </ac:grpSpMkLst>
        </pc:grpChg>
        <pc:grpChg chg="del">
          <ac:chgData name="수은 허" userId="72f663d3cb255203" providerId="LiveId" clId="{DBCB5972-9E2B-4C5A-BD61-7A8A55AEE4A1}" dt="2023-10-17T14:18:39.973" v="3457" actId="478"/>
          <ac:grpSpMkLst>
            <pc:docMk/>
            <pc:sldMk cId="4167486125" sldId="303"/>
            <ac:grpSpMk id="6" creationId="{0162356B-21FD-5490-1B91-5504DE4B46FD}"/>
          </ac:grpSpMkLst>
        </pc:grpChg>
        <pc:picChg chg="add mod">
          <ac:chgData name="수은 허" userId="72f663d3cb255203" providerId="LiveId" clId="{DBCB5972-9E2B-4C5A-BD61-7A8A55AEE4A1}" dt="2023-10-17T14:21:59.810" v="3467" actId="14100"/>
          <ac:picMkLst>
            <pc:docMk/>
            <pc:sldMk cId="4167486125" sldId="303"/>
            <ac:picMk id="3" creationId="{20A7EC8D-0FA1-CBB2-57D2-E43970EF0D6C}"/>
          </ac:picMkLst>
        </pc:picChg>
      </pc:sldChg>
      <pc:sldChg chg="addSp delSp modSp add mod addCm modCm">
        <pc:chgData name="수은 허" userId="72f663d3cb255203" providerId="LiveId" clId="{DBCB5972-9E2B-4C5A-BD61-7A8A55AEE4A1}" dt="2023-10-30T14:57:22.098" v="8853"/>
        <pc:sldMkLst>
          <pc:docMk/>
          <pc:sldMk cId="6678232" sldId="304"/>
        </pc:sldMkLst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4" creationId="{00B1F71F-3111-4B45-EFC8-9FB5EE23E7EB}"/>
          </ac:spMkLst>
        </pc:spChg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5" creationId="{810FE52A-80C8-E162-7216-0BCC22ADFFA5}"/>
          </ac:spMkLst>
        </pc:spChg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6" creationId="{42716E0D-3844-705B-47F2-B18BD4184C19}"/>
          </ac:spMkLst>
        </pc:spChg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8" creationId="{0FAE8FE5-4AD1-F214-7743-839DFB0463CB}"/>
          </ac:spMkLst>
        </pc:spChg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10" creationId="{82047E3B-B590-278D-0097-A95F91F86BC0}"/>
          </ac:spMkLst>
        </pc:spChg>
        <pc:spChg chg="mod">
          <ac:chgData name="수은 허" userId="72f663d3cb255203" providerId="LiveId" clId="{DBCB5972-9E2B-4C5A-BD61-7A8A55AEE4A1}" dt="2023-10-29T18:37:06.482" v="7902" actId="2711"/>
          <ac:spMkLst>
            <pc:docMk/>
            <pc:sldMk cId="6678232" sldId="304"/>
            <ac:spMk id="11" creationId="{953D6775-65DE-D756-FC4F-704E288BD542}"/>
          </ac:spMkLst>
        </pc:spChg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12" creationId="{69E6B1FA-378E-9F7C-775E-6F32AA31B9B1}"/>
          </ac:spMkLst>
        </pc:spChg>
        <pc:spChg chg="del">
          <ac:chgData name="수은 허" userId="72f663d3cb255203" providerId="LiveId" clId="{DBCB5972-9E2B-4C5A-BD61-7A8A55AEE4A1}" dt="2023-10-29T17:14:54.910" v="7332" actId="478"/>
          <ac:spMkLst>
            <pc:docMk/>
            <pc:sldMk cId="6678232" sldId="304"/>
            <ac:spMk id="15" creationId="{DB08878B-3CDF-6F17-5513-FE627B043760}"/>
          </ac:spMkLst>
        </pc:spChg>
        <pc:spChg chg="del mod">
          <ac:chgData name="수은 허" userId="72f663d3cb255203" providerId="LiveId" clId="{DBCB5972-9E2B-4C5A-BD61-7A8A55AEE4A1}" dt="2023-10-29T17:14:52.671" v="7330" actId="478"/>
          <ac:spMkLst>
            <pc:docMk/>
            <pc:sldMk cId="6678232" sldId="304"/>
            <ac:spMk id="16" creationId="{19A57937-EC32-7708-5A51-2D70C677543F}"/>
          </ac:spMkLst>
        </pc:spChg>
        <pc:spChg chg="del">
          <ac:chgData name="수은 허" userId="72f663d3cb255203" providerId="LiveId" clId="{DBCB5972-9E2B-4C5A-BD61-7A8A55AEE4A1}" dt="2023-10-29T17:14:49.654" v="7329" actId="478"/>
          <ac:spMkLst>
            <pc:docMk/>
            <pc:sldMk cId="6678232" sldId="304"/>
            <ac:spMk id="18" creationId="{ACC118A5-941C-0C6D-8D73-5D5F6BC8B79D}"/>
          </ac:spMkLst>
        </pc:spChg>
        <pc:spChg chg="mod">
          <ac:chgData name="수은 허" userId="72f663d3cb255203" providerId="LiveId" clId="{DBCB5972-9E2B-4C5A-BD61-7A8A55AEE4A1}" dt="2023-10-30T14:03:41.781" v="7938" actId="1076"/>
          <ac:spMkLst>
            <pc:docMk/>
            <pc:sldMk cId="6678232" sldId="304"/>
            <ac:spMk id="19" creationId="{73D73753-08E0-1471-F86A-248DEEC77DE0}"/>
          </ac:spMkLst>
        </pc:spChg>
        <pc:spChg chg="del">
          <ac:chgData name="수은 허" userId="72f663d3cb255203" providerId="LiveId" clId="{DBCB5972-9E2B-4C5A-BD61-7A8A55AEE4A1}" dt="2023-10-29T17:14:56.173" v="7333" actId="478"/>
          <ac:spMkLst>
            <pc:docMk/>
            <pc:sldMk cId="6678232" sldId="304"/>
            <ac:spMk id="24" creationId="{26FA5849-CAC4-D469-2F07-8E450BE28D13}"/>
          </ac:spMkLst>
        </pc:spChg>
        <pc:spChg chg="del">
          <ac:chgData name="수은 허" userId="72f663d3cb255203" providerId="LiveId" clId="{DBCB5972-9E2B-4C5A-BD61-7A8A55AEE4A1}" dt="2023-10-29T17:15:00.999" v="7336" actId="478"/>
          <ac:spMkLst>
            <pc:docMk/>
            <pc:sldMk cId="6678232" sldId="304"/>
            <ac:spMk id="25" creationId="{B986D2AB-18CA-D5F6-9C47-350C8AD25796}"/>
          </ac:spMkLst>
        </pc:spChg>
        <pc:spChg chg="del mod">
          <ac:chgData name="수은 허" userId="72f663d3cb255203" providerId="LiveId" clId="{DBCB5972-9E2B-4C5A-BD61-7A8A55AEE4A1}" dt="2023-10-29T17:14:58.476" v="7334" actId="478"/>
          <ac:spMkLst>
            <pc:docMk/>
            <pc:sldMk cId="6678232" sldId="304"/>
            <ac:spMk id="26" creationId="{23D7310E-F140-0BEF-80C0-D367ED83E1BB}"/>
          </ac:spMkLst>
        </pc:spChg>
        <pc:picChg chg="add del mod">
          <ac:chgData name="수은 허" userId="72f663d3cb255203" providerId="LiveId" clId="{DBCB5972-9E2B-4C5A-BD61-7A8A55AEE4A1}" dt="2023-10-30T14:02:28.054" v="7926" actId="478"/>
          <ac:picMkLst>
            <pc:docMk/>
            <pc:sldMk cId="6678232" sldId="304"/>
            <ac:picMk id="3" creationId="{4E74E190-B715-0186-7B0A-B582218A6B2A}"/>
          </ac:picMkLst>
        </pc:picChg>
        <pc:picChg chg="add">
          <ac:chgData name="수은 허" userId="72f663d3cb255203" providerId="LiveId" clId="{DBCB5972-9E2B-4C5A-BD61-7A8A55AEE4A1}" dt="2023-10-30T14:09:23.735" v="8058" actId="22"/>
          <ac:picMkLst>
            <pc:docMk/>
            <pc:sldMk cId="6678232" sldId="304"/>
            <ac:picMk id="15" creationId="{BC4DEE9C-1008-DD35-06F2-78F0F04F5958}"/>
          </ac:picMkLst>
        </pc:picChg>
        <pc:picChg chg="del">
          <ac:chgData name="수은 허" userId="72f663d3cb255203" providerId="LiveId" clId="{DBCB5972-9E2B-4C5A-BD61-7A8A55AEE4A1}" dt="2023-10-29T17:14:53.988" v="7331" actId="478"/>
          <ac:picMkLst>
            <pc:docMk/>
            <pc:sldMk cId="6678232" sldId="304"/>
            <ac:picMk id="4100" creationId="{9287D712-28F5-27DC-E0BD-571F6FA63720}"/>
          </ac:picMkLst>
        </pc:picChg>
        <pc:picChg chg="del">
          <ac:chgData name="수은 허" userId="72f663d3cb255203" providerId="LiveId" clId="{DBCB5972-9E2B-4C5A-BD61-7A8A55AEE4A1}" dt="2023-10-29T17:14:59.670" v="7335" actId="478"/>
          <ac:picMkLst>
            <pc:docMk/>
            <pc:sldMk cId="6678232" sldId="304"/>
            <ac:picMk id="4102" creationId="{CC7F1D54-211D-9AA5-4F3C-373C557CAA52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수은 허" userId="72f663d3cb255203" providerId="LiveId" clId="{DBCB5972-9E2B-4C5A-BD61-7A8A55AEE4A1}" dt="2023-10-30T14:57:22.098" v="8853"/>
              <pc2:cmMkLst xmlns:pc2="http://schemas.microsoft.com/office/powerpoint/2019/9/main/command">
                <pc:docMk/>
                <pc:sldMk cId="6678232" sldId="304"/>
                <pc2:cmMk id="{325B8C54-9818-4AC6-A6EF-303475FD62E2}"/>
              </pc2:cmMkLst>
            </pc226:cmChg>
          </p:ext>
        </pc:extLst>
      </pc:sldChg>
      <pc:sldChg chg="add del">
        <pc:chgData name="수은 허" userId="72f663d3cb255203" providerId="LiveId" clId="{DBCB5972-9E2B-4C5A-BD61-7A8A55AEE4A1}" dt="2023-10-22T16:16:11.016" v="3764"/>
        <pc:sldMkLst>
          <pc:docMk/>
          <pc:sldMk cId="1488553178" sldId="304"/>
        </pc:sldMkLst>
      </pc:sldChg>
      <pc:sldChg chg="delSp modSp add mod modNotesTx">
        <pc:chgData name="수은 허" userId="72f663d3cb255203" providerId="LiveId" clId="{DBCB5972-9E2B-4C5A-BD61-7A8A55AEE4A1}" dt="2023-10-30T14:51:00.545" v="8699" actId="20577"/>
        <pc:sldMkLst>
          <pc:docMk/>
          <pc:sldMk cId="3692843172" sldId="305"/>
        </pc:sldMkLst>
        <pc:spChg chg="del">
          <ac:chgData name="수은 허" userId="72f663d3cb255203" providerId="LiveId" clId="{DBCB5972-9E2B-4C5A-BD61-7A8A55AEE4A1}" dt="2023-10-22T16:45:04.016" v="3929" actId="478"/>
          <ac:spMkLst>
            <pc:docMk/>
            <pc:sldMk cId="3692843172" sldId="305"/>
            <ac:spMk id="11" creationId="{7E4BF2EC-DCF6-0923-9E15-D16D2AD3BC51}"/>
          </ac:spMkLst>
        </pc:spChg>
        <pc:spChg chg="del">
          <ac:chgData name="수은 허" userId="72f663d3cb255203" providerId="LiveId" clId="{DBCB5972-9E2B-4C5A-BD61-7A8A55AEE4A1}" dt="2023-10-22T16:45:06.532" v="3930" actId="478"/>
          <ac:spMkLst>
            <pc:docMk/>
            <pc:sldMk cId="3692843172" sldId="305"/>
            <ac:spMk id="12" creationId="{37704AD4-285C-C049-4836-D0E9C062C57B}"/>
          </ac:spMkLst>
        </pc:spChg>
        <pc:spChg chg="mod">
          <ac:chgData name="수은 허" userId="72f663d3cb255203" providerId="LiveId" clId="{DBCB5972-9E2B-4C5A-BD61-7A8A55AEE4A1}" dt="2023-10-30T14:51:00.545" v="8699" actId="20577"/>
          <ac:spMkLst>
            <pc:docMk/>
            <pc:sldMk cId="3692843172" sldId="305"/>
            <ac:spMk id="13" creationId="{D48A3F0F-F631-68CE-99EF-54B72800694B}"/>
          </ac:spMkLst>
        </pc:spChg>
        <pc:picChg chg="del">
          <ac:chgData name="수은 허" userId="72f663d3cb255203" providerId="LiveId" clId="{DBCB5972-9E2B-4C5A-BD61-7A8A55AEE4A1}" dt="2023-10-22T16:45:17.292" v="3956" actId="478"/>
          <ac:picMkLst>
            <pc:docMk/>
            <pc:sldMk cId="3692843172" sldId="305"/>
            <ac:picMk id="10" creationId="{9A2A5874-D95A-2F55-8DCD-662139F177C6}"/>
          </ac:picMkLst>
        </pc:picChg>
      </pc:sldChg>
      <pc:sldChg chg="add del">
        <pc:chgData name="수은 허" userId="72f663d3cb255203" providerId="LiveId" clId="{DBCB5972-9E2B-4C5A-BD61-7A8A55AEE4A1}" dt="2023-10-27T18:21:06.480" v="6478" actId="47"/>
        <pc:sldMkLst>
          <pc:docMk/>
          <pc:sldMk cId="847353357" sldId="306"/>
        </pc:sldMkLst>
      </pc:sldChg>
      <pc:sldChg chg="add del">
        <pc:chgData name="수은 허" userId="72f663d3cb255203" providerId="LiveId" clId="{DBCB5972-9E2B-4C5A-BD61-7A8A55AEE4A1}" dt="2023-10-27T18:20:54.713" v="6474" actId="47"/>
        <pc:sldMkLst>
          <pc:docMk/>
          <pc:sldMk cId="1458729819" sldId="307"/>
        </pc:sldMkLst>
      </pc:sldChg>
      <pc:sldChg chg="addSp delSp modSp add del mod ord addCm modNotesTx">
        <pc:chgData name="수은 허" userId="72f663d3cb255203" providerId="LiveId" clId="{DBCB5972-9E2B-4C5A-BD61-7A8A55AEE4A1}" dt="2023-10-30T14:01:46.955" v="7915" actId="2696"/>
        <pc:sldMkLst>
          <pc:docMk/>
          <pc:sldMk cId="476999502" sldId="308"/>
        </pc:sldMkLst>
        <pc:spChg chg="mod">
          <ac:chgData name="수은 허" userId="72f663d3cb255203" providerId="LiveId" clId="{DBCB5972-9E2B-4C5A-BD61-7A8A55AEE4A1}" dt="2023-10-27T18:12:23.384" v="6276" actId="2711"/>
          <ac:spMkLst>
            <pc:docMk/>
            <pc:sldMk cId="476999502" sldId="308"/>
            <ac:spMk id="5" creationId="{D9A7FCCF-079A-94D8-506E-F8FBDAC47095}"/>
          </ac:spMkLst>
        </pc:spChg>
        <pc:grpChg chg="del">
          <ac:chgData name="수은 허" userId="72f663d3cb255203" providerId="LiveId" clId="{DBCB5972-9E2B-4C5A-BD61-7A8A55AEE4A1}" dt="2023-10-27T18:47:24.495" v="6622" actId="478"/>
          <ac:grpSpMkLst>
            <pc:docMk/>
            <pc:sldMk cId="476999502" sldId="308"/>
            <ac:grpSpMk id="3" creationId="{EEF159C9-516D-0292-00D4-4D20AFFD82A9}"/>
          </ac:grpSpMkLst>
        </pc:grpChg>
        <pc:picChg chg="add mod">
          <ac:chgData name="수은 허" userId="72f663d3cb255203" providerId="LiveId" clId="{DBCB5972-9E2B-4C5A-BD61-7A8A55AEE4A1}" dt="2023-10-29T17:02:35.381" v="7213" actId="1076"/>
          <ac:picMkLst>
            <pc:docMk/>
            <pc:sldMk cId="476999502" sldId="308"/>
            <ac:picMk id="8" creationId="{A9DC78C2-0E6D-485E-EBEE-E02FBC8F008A}"/>
          </ac:picMkLst>
        </pc:picChg>
        <pc:picChg chg="del">
          <ac:chgData name="수은 허" userId="72f663d3cb255203" providerId="LiveId" clId="{DBCB5972-9E2B-4C5A-BD61-7A8A55AEE4A1}" dt="2023-10-27T18:11:47.085" v="6270" actId="478"/>
          <ac:picMkLst>
            <pc:docMk/>
            <pc:sldMk cId="476999502" sldId="308"/>
            <ac:picMk id="9" creationId="{CF8C6FF0-1C41-7A04-CD0B-BD76411555E2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29T17:18:18.836" v="7346"/>
              <pc2:cmMkLst xmlns:pc2="http://schemas.microsoft.com/office/powerpoint/2019/9/main/command">
                <pc:docMk/>
                <pc:sldMk cId="476999502" sldId="308"/>
                <pc2:cmMk id="{A257F0F5-D095-40BB-B6FE-5F966D633676}"/>
              </pc2:cmMkLst>
            </pc226:cmChg>
          </p:ext>
        </pc:extLst>
      </pc:sldChg>
      <pc:sldChg chg="addSp delSp modSp add del mod">
        <pc:chgData name="수은 허" userId="72f663d3cb255203" providerId="LiveId" clId="{DBCB5972-9E2B-4C5A-BD61-7A8A55AEE4A1}" dt="2023-10-29T17:04:42.746" v="7219" actId="47"/>
        <pc:sldMkLst>
          <pc:docMk/>
          <pc:sldMk cId="1594718717" sldId="309"/>
        </pc:sldMkLst>
        <pc:spChg chg="del mod">
          <ac:chgData name="수은 허" userId="72f663d3cb255203" providerId="LiveId" clId="{DBCB5972-9E2B-4C5A-BD61-7A8A55AEE4A1}" dt="2023-10-27T19:49:26.192" v="7113" actId="478"/>
          <ac:spMkLst>
            <pc:docMk/>
            <pc:sldMk cId="1594718717" sldId="309"/>
            <ac:spMk id="3" creationId="{CB5596DD-7857-86B9-6E86-FD4CFCE05328}"/>
          </ac:spMkLst>
        </pc:spChg>
        <pc:spChg chg="del mod">
          <ac:chgData name="수은 허" userId="72f663d3cb255203" providerId="LiveId" clId="{DBCB5972-9E2B-4C5A-BD61-7A8A55AEE4A1}" dt="2023-10-27T19:49:27.461" v="7115" actId="478"/>
          <ac:spMkLst>
            <pc:docMk/>
            <pc:sldMk cId="1594718717" sldId="309"/>
            <ac:spMk id="6" creationId="{4C865332-1C95-3C43-F45E-A82D644006B7}"/>
          </ac:spMkLst>
        </pc:spChg>
        <pc:spChg chg="del mod">
          <ac:chgData name="수은 허" userId="72f663d3cb255203" providerId="LiveId" clId="{DBCB5972-9E2B-4C5A-BD61-7A8A55AEE4A1}" dt="2023-10-27T19:49:25.292" v="7112" actId="478"/>
          <ac:spMkLst>
            <pc:docMk/>
            <pc:sldMk cId="1594718717" sldId="309"/>
            <ac:spMk id="8" creationId="{1C2614A9-AC1E-4317-93C6-42CF523DBFFB}"/>
          </ac:spMkLst>
        </pc:spChg>
        <pc:spChg chg="add mod">
          <ac:chgData name="수은 허" userId="72f663d3cb255203" providerId="LiveId" clId="{DBCB5972-9E2B-4C5A-BD61-7A8A55AEE4A1}" dt="2023-10-27T19:50:04.277" v="7124" actId="207"/>
          <ac:spMkLst>
            <pc:docMk/>
            <pc:sldMk cId="1594718717" sldId="309"/>
            <ac:spMk id="15" creationId="{0D6E40EB-7CC4-6063-6B5B-AE3F3FAAD668}"/>
          </ac:spMkLst>
        </pc:spChg>
        <pc:spChg chg="add mod">
          <ac:chgData name="수은 허" userId="72f663d3cb255203" providerId="LiveId" clId="{DBCB5972-9E2B-4C5A-BD61-7A8A55AEE4A1}" dt="2023-10-27T19:48:30.239" v="7097" actId="207"/>
          <ac:spMkLst>
            <pc:docMk/>
            <pc:sldMk cId="1594718717" sldId="309"/>
            <ac:spMk id="16" creationId="{5CCD804C-FD25-0A5C-1CD0-B44AE20EB849}"/>
          </ac:spMkLst>
        </pc:spChg>
        <pc:spChg chg="mod">
          <ac:chgData name="수은 허" userId="72f663d3cb255203" providerId="LiveId" clId="{DBCB5972-9E2B-4C5A-BD61-7A8A55AEE4A1}" dt="2023-10-27T19:49:23.374" v="7110" actId="1076"/>
          <ac:spMkLst>
            <pc:docMk/>
            <pc:sldMk cId="1594718717" sldId="309"/>
            <ac:spMk id="19" creationId="{73D73753-08E0-1471-F86A-248DEEC77DE0}"/>
          </ac:spMkLst>
        </pc:spChg>
        <pc:spChg chg="add mod">
          <ac:chgData name="수은 허" userId="72f663d3cb255203" providerId="LiveId" clId="{DBCB5972-9E2B-4C5A-BD61-7A8A55AEE4A1}" dt="2023-10-27T19:48:49.563" v="7098" actId="207"/>
          <ac:spMkLst>
            <pc:docMk/>
            <pc:sldMk cId="1594718717" sldId="309"/>
            <ac:spMk id="34" creationId="{8CE5911C-BE82-14FD-2A85-3934D4ACE479}"/>
          </ac:spMkLst>
        </pc:spChg>
        <pc:spChg chg="add mod">
          <ac:chgData name="수은 허" userId="72f663d3cb255203" providerId="LiveId" clId="{DBCB5972-9E2B-4C5A-BD61-7A8A55AEE4A1}" dt="2023-10-27T19:49:20.497" v="7109" actId="207"/>
          <ac:spMkLst>
            <pc:docMk/>
            <pc:sldMk cId="1594718717" sldId="309"/>
            <ac:spMk id="35" creationId="{E5C6B98B-7664-7838-AF91-153C97647DE6}"/>
          </ac:spMkLst>
        </pc:spChg>
        <pc:spChg chg="add del mod">
          <ac:chgData name="수은 허" userId="72f663d3cb255203" providerId="LiveId" clId="{DBCB5972-9E2B-4C5A-BD61-7A8A55AEE4A1}" dt="2023-10-27T19:48:26.644" v="7095" actId="478"/>
          <ac:spMkLst>
            <pc:docMk/>
            <pc:sldMk cId="1594718717" sldId="309"/>
            <ac:spMk id="38" creationId="{E6C9008C-625B-EB3A-92E7-0E9419BB413B}"/>
          </ac:spMkLst>
        </pc:spChg>
        <pc:spChg chg="add del mod">
          <ac:chgData name="수은 허" userId="72f663d3cb255203" providerId="LiveId" clId="{DBCB5972-9E2B-4C5A-BD61-7A8A55AEE4A1}" dt="2023-10-27T19:49:04.851" v="7103"/>
          <ac:spMkLst>
            <pc:docMk/>
            <pc:sldMk cId="1594718717" sldId="309"/>
            <ac:spMk id="39" creationId="{F11207FA-C8A1-783F-EF46-4232DF475900}"/>
          </ac:spMkLst>
        </pc:spChg>
        <pc:spChg chg="add del mod">
          <ac:chgData name="수은 허" userId="72f663d3cb255203" providerId="LiveId" clId="{DBCB5972-9E2B-4C5A-BD61-7A8A55AEE4A1}" dt="2023-10-27T19:49:26.654" v="7114" actId="478"/>
          <ac:spMkLst>
            <pc:docMk/>
            <pc:sldMk cId="1594718717" sldId="309"/>
            <ac:spMk id="40" creationId="{7218339A-6669-01E5-3CE2-23E636A2AE84}"/>
          </ac:spMkLst>
        </pc:spChg>
        <pc:spChg chg="add del mod">
          <ac:chgData name="수은 허" userId="72f663d3cb255203" providerId="LiveId" clId="{DBCB5972-9E2B-4C5A-BD61-7A8A55AEE4A1}" dt="2023-10-27T19:49:24.693" v="7111" actId="478"/>
          <ac:spMkLst>
            <pc:docMk/>
            <pc:sldMk cId="1594718717" sldId="309"/>
            <ac:spMk id="41" creationId="{46706128-B35E-D7FF-3F7F-1E3DA204DDEA}"/>
          </ac:spMkLst>
        </pc:spChg>
        <pc:grpChg chg="del">
          <ac:chgData name="수은 허" userId="72f663d3cb255203" providerId="LiveId" clId="{DBCB5972-9E2B-4C5A-BD61-7A8A55AEE4A1}" dt="2023-10-27T19:48:04.245" v="7091" actId="478"/>
          <ac:grpSpMkLst>
            <pc:docMk/>
            <pc:sldMk cId="1594718717" sldId="309"/>
            <ac:grpSpMk id="12" creationId="{2C321D17-173F-8C3D-A4CF-A98767F13DBE}"/>
          </ac:grpSpMkLst>
        </pc:grpChg>
        <pc:grpChg chg="del">
          <ac:chgData name="수은 허" userId="72f663d3cb255203" providerId="LiveId" clId="{DBCB5972-9E2B-4C5A-BD61-7A8A55AEE4A1}" dt="2023-10-27T19:46:32.525" v="7078" actId="478"/>
          <ac:grpSpMkLst>
            <pc:docMk/>
            <pc:sldMk cId="1594718717" sldId="309"/>
            <ac:grpSpMk id="20" creationId="{F1C05CB4-7710-F97D-7309-80D156CC85BF}"/>
          </ac:grpSpMkLst>
        </pc:grpChg>
        <pc:grpChg chg="del">
          <ac:chgData name="수은 허" userId="72f663d3cb255203" providerId="LiveId" clId="{DBCB5972-9E2B-4C5A-BD61-7A8A55AEE4A1}" dt="2023-10-27T19:46:28.844" v="7076" actId="478"/>
          <ac:grpSpMkLst>
            <pc:docMk/>
            <pc:sldMk cId="1594718717" sldId="309"/>
            <ac:grpSpMk id="22" creationId="{8A75488D-C8FD-CB93-F652-DECD896A0A38}"/>
          </ac:grpSpMkLst>
        </pc:grpChg>
        <pc:grpChg chg="del">
          <ac:chgData name="수은 허" userId="72f663d3cb255203" providerId="LiveId" clId="{DBCB5972-9E2B-4C5A-BD61-7A8A55AEE4A1}" dt="2023-10-27T19:46:30.292" v="7077" actId="478"/>
          <ac:grpSpMkLst>
            <pc:docMk/>
            <pc:sldMk cId="1594718717" sldId="309"/>
            <ac:grpSpMk id="26" creationId="{CDF68996-D52B-E23C-AEF7-DF88B290960E}"/>
          </ac:grpSpMkLst>
        </pc:grpChg>
        <pc:grpChg chg="del">
          <ac:chgData name="수은 허" userId="72f663d3cb255203" providerId="LiveId" clId="{DBCB5972-9E2B-4C5A-BD61-7A8A55AEE4A1}" dt="2023-10-27T19:46:27.205" v="7075" actId="478"/>
          <ac:grpSpMkLst>
            <pc:docMk/>
            <pc:sldMk cId="1594718717" sldId="309"/>
            <ac:grpSpMk id="30" creationId="{E63768E8-FC1A-205D-8BC5-0AC819D6A34F}"/>
          </ac:grpSpMkLst>
        </pc:grpChg>
        <pc:grpChg chg="add mod">
          <ac:chgData name="수은 허" userId="72f663d3cb255203" providerId="LiveId" clId="{DBCB5972-9E2B-4C5A-BD61-7A8A55AEE4A1}" dt="2023-10-27T19:47:18.676" v="7088" actId="1076"/>
          <ac:grpSpMkLst>
            <pc:docMk/>
            <pc:sldMk cId="1594718717" sldId="309"/>
            <ac:grpSpMk id="36" creationId="{CC0EA02D-474F-B2C9-499C-3AA50B5080B0}"/>
          </ac:grpSpMkLst>
        </pc:grpChg>
        <pc:picChg chg="add mod">
          <ac:chgData name="수은 허" userId="72f663d3cb255203" providerId="LiveId" clId="{DBCB5972-9E2B-4C5A-BD61-7A8A55AEE4A1}" dt="2023-10-27T19:50:06.756" v="7125" actId="1076"/>
          <ac:picMkLst>
            <pc:docMk/>
            <pc:sldMk cId="1594718717" sldId="309"/>
            <ac:picMk id="37" creationId="{F361FB8B-72B0-32DF-96A9-F9DA95E3BF9B}"/>
          </ac:picMkLst>
        </pc:picChg>
        <pc:cxnChg chg="add mod">
          <ac:chgData name="수은 허" userId="72f663d3cb255203" providerId="LiveId" clId="{DBCB5972-9E2B-4C5A-BD61-7A8A55AEE4A1}" dt="2023-10-27T19:50:50.589" v="7139" actId="1076"/>
          <ac:cxnSpMkLst>
            <pc:docMk/>
            <pc:sldMk cId="1594718717" sldId="309"/>
            <ac:cxnSpMk id="43" creationId="{4BE5E8B5-D68E-08A9-FFA6-323BB78D77AF}"/>
          </ac:cxnSpMkLst>
        </pc:cxnChg>
        <pc:cxnChg chg="add mod">
          <ac:chgData name="수은 허" userId="72f663d3cb255203" providerId="LiveId" clId="{DBCB5972-9E2B-4C5A-BD61-7A8A55AEE4A1}" dt="2023-10-27T19:51:02.612" v="7141" actId="14100"/>
          <ac:cxnSpMkLst>
            <pc:docMk/>
            <pc:sldMk cId="1594718717" sldId="309"/>
            <ac:cxnSpMk id="45" creationId="{BA169609-4224-3534-2934-FF2EEE4F9EDB}"/>
          </ac:cxnSpMkLst>
        </pc:cxnChg>
        <pc:cxnChg chg="add mod">
          <ac:chgData name="수은 허" userId="72f663d3cb255203" providerId="LiveId" clId="{DBCB5972-9E2B-4C5A-BD61-7A8A55AEE4A1}" dt="2023-10-27T19:50:41.024" v="7135" actId="14100"/>
          <ac:cxnSpMkLst>
            <pc:docMk/>
            <pc:sldMk cId="1594718717" sldId="309"/>
            <ac:cxnSpMk id="46" creationId="{A333BB72-BB11-5526-3CAE-6F917675EB39}"/>
          </ac:cxnSpMkLst>
        </pc:cxnChg>
        <pc:cxnChg chg="add mod">
          <ac:chgData name="수은 허" userId="72f663d3cb255203" providerId="LiveId" clId="{DBCB5972-9E2B-4C5A-BD61-7A8A55AEE4A1}" dt="2023-10-27T19:50:46.021" v="7137" actId="1076"/>
          <ac:cxnSpMkLst>
            <pc:docMk/>
            <pc:sldMk cId="1594718717" sldId="309"/>
            <ac:cxnSpMk id="49" creationId="{7F583C35-BC9F-BB17-5AF1-E91C673F1A61}"/>
          </ac:cxnSpMkLst>
        </pc:cxnChg>
      </pc:sldChg>
      <pc:sldChg chg="add del">
        <pc:chgData name="수은 허" userId="72f663d3cb255203" providerId="LiveId" clId="{DBCB5972-9E2B-4C5A-BD61-7A8A55AEE4A1}" dt="2023-10-27T19:42:41.038" v="7037"/>
        <pc:sldMkLst>
          <pc:docMk/>
          <pc:sldMk cId="3862148031" sldId="309"/>
        </pc:sldMkLst>
      </pc:sldChg>
      <pc:sldChg chg="addSp delSp modSp add mod delCm modCm modNotesTx">
        <pc:chgData name="수은 허" userId="72f663d3cb255203" providerId="LiveId" clId="{DBCB5972-9E2B-4C5A-BD61-7A8A55AEE4A1}" dt="2023-10-30T15:44:39.786" v="9294" actId="20577"/>
        <pc:sldMkLst>
          <pc:docMk/>
          <pc:sldMk cId="794335576" sldId="310"/>
        </pc:sldMkLst>
        <pc:spChg chg="mod">
          <ac:chgData name="수은 허" userId="72f663d3cb255203" providerId="LiveId" clId="{DBCB5972-9E2B-4C5A-BD61-7A8A55AEE4A1}" dt="2023-10-30T15:25:59.538" v="9175" actId="1076"/>
          <ac:spMkLst>
            <pc:docMk/>
            <pc:sldMk cId="794335576" sldId="310"/>
            <ac:spMk id="3" creationId="{CB5596DD-7857-86B9-6E86-FD4CFCE05328}"/>
          </ac:spMkLst>
        </pc:spChg>
        <pc:spChg chg="mod">
          <ac:chgData name="수은 허" userId="72f663d3cb255203" providerId="LiveId" clId="{DBCB5972-9E2B-4C5A-BD61-7A8A55AEE4A1}" dt="2023-10-30T15:26:46.119" v="9190" actId="14100"/>
          <ac:spMkLst>
            <pc:docMk/>
            <pc:sldMk cId="794335576" sldId="310"/>
            <ac:spMk id="6" creationId="{4C865332-1C95-3C43-F45E-A82D644006B7}"/>
          </ac:spMkLst>
        </pc:spChg>
        <pc:spChg chg="del">
          <ac:chgData name="수은 허" userId="72f663d3cb255203" providerId="LiveId" clId="{DBCB5972-9E2B-4C5A-BD61-7A8A55AEE4A1}" dt="2023-10-30T15:03:27.432" v="8862" actId="478"/>
          <ac:spMkLst>
            <pc:docMk/>
            <pc:sldMk cId="794335576" sldId="310"/>
            <ac:spMk id="8" creationId="{1C2614A9-AC1E-4317-93C6-42CF523DBFFB}"/>
          </ac:spMkLst>
        </pc:spChg>
        <pc:spChg chg="add mod">
          <ac:chgData name="수은 허" userId="72f663d3cb255203" providerId="LiveId" clId="{DBCB5972-9E2B-4C5A-BD61-7A8A55AEE4A1}" dt="2023-10-30T15:05:20.562" v="8873" actId="571"/>
          <ac:spMkLst>
            <pc:docMk/>
            <pc:sldMk cId="794335576" sldId="310"/>
            <ac:spMk id="10" creationId="{E9F98C55-0BF0-C479-B948-F2C2A2F7F95A}"/>
          </ac:spMkLst>
        </pc:spChg>
        <pc:spChg chg="mod topLvl">
          <ac:chgData name="수은 허" userId="72f663d3cb255203" providerId="LiveId" clId="{DBCB5972-9E2B-4C5A-BD61-7A8A55AEE4A1}" dt="2023-10-30T15:34:22.647" v="9200" actId="1076"/>
          <ac:spMkLst>
            <pc:docMk/>
            <pc:sldMk cId="794335576" sldId="310"/>
            <ac:spMk id="11" creationId="{BDD059C3-8C9F-3BB9-2987-1DF2D45D8107}"/>
          </ac:spMkLst>
        </pc:spChg>
        <pc:spChg chg="add mod">
          <ac:chgData name="수은 허" userId="72f663d3cb255203" providerId="LiveId" clId="{DBCB5972-9E2B-4C5A-BD61-7A8A55AEE4A1}" dt="2023-10-29T18:19:34.961" v="7813" actId="571"/>
          <ac:spMkLst>
            <pc:docMk/>
            <pc:sldMk cId="794335576" sldId="310"/>
            <ac:spMk id="16" creationId="{533462F5-AC48-E1CB-132F-C50C316F1A7F}"/>
          </ac:spMkLst>
        </pc:spChg>
        <pc:spChg chg="mod">
          <ac:chgData name="수은 허" userId="72f663d3cb255203" providerId="LiveId" clId="{DBCB5972-9E2B-4C5A-BD61-7A8A55AEE4A1}" dt="2023-10-29T18:16:50.642" v="7708" actId="122"/>
          <ac:spMkLst>
            <pc:docMk/>
            <pc:sldMk cId="794335576" sldId="310"/>
            <ac:spMk id="17" creationId="{8CBF72BE-E950-69B9-B8A4-B4F99281D3C5}"/>
          </ac:spMkLst>
        </pc:spChg>
        <pc:spChg chg="mod">
          <ac:chgData name="수은 허" userId="72f663d3cb255203" providerId="LiveId" clId="{DBCB5972-9E2B-4C5A-BD61-7A8A55AEE4A1}" dt="2023-10-30T15:26:17.181" v="9185" actId="1076"/>
          <ac:spMkLst>
            <pc:docMk/>
            <pc:sldMk cId="794335576" sldId="310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29T18:19:16.978" v="7811" actId="20577"/>
          <ac:spMkLst>
            <pc:docMk/>
            <pc:sldMk cId="794335576" sldId="310"/>
            <ac:spMk id="24" creationId="{90D8F9F0-B932-FE05-9B59-9B4ABFF44541}"/>
          </ac:spMkLst>
        </pc:spChg>
        <pc:spChg chg="mod">
          <ac:chgData name="수은 허" userId="72f663d3cb255203" providerId="LiveId" clId="{DBCB5972-9E2B-4C5A-BD61-7A8A55AEE4A1}" dt="2023-10-30T15:26:08.637" v="9180" actId="1076"/>
          <ac:spMkLst>
            <pc:docMk/>
            <pc:sldMk cId="794335576" sldId="310"/>
            <ac:spMk id="25" creationId="{4AEC0C9C-07A9-A185-F0C9-77E1E6FF01C6}"/>
          </ac:spMkLst>
        </pc:spChg>
        <pc:spChg chg="mod">
          <ac:chgData name="수은 허" userId="72f663d3cb255203" providerId="LiveId" clId="{DBCB5972-9E2B-4C5A-BD61-7A8A55AEE4A1}" dt="2023-10-29T18:17:09.731" v="7729" actId="20577"/>
          <ac:spMkLst>
            <pc:docMk/>
            <pc:sldMk cId="794335576" sldId="310"/>
            <ac:spMk id="28" creationId="{B89BDACA-96E8-2433-C088-5C3360965886}"/>
          </ac:spMkLst>
        </pc:spChg>
        <pc:spChg chg="mod">
          <ac:chgData name="수은 허" userId="72f663d3cb255203" providerId="LiveId" clId="{DBCB5972-9E2B-4C5A-BD61-7A8A55AEE4A1}" dt="2023-10-29T18:20:29.791" v="7826" actId="20577"/>
          <ac:spMkLst>
            <pc:docMk/>
            <pc:sldMk cId="794335576" sldId="310"/>
            <ac:spMk id="32" creationId="{EC983B6C-C427-858A-7631-C67DF327C4E2}"/>
          </ac:spMkLst>
        </pc:spChg>
        <pc:spChg chg="mod">
          <ac:chgData name="수은 허" userId="72f663d3cb255203" providerId="LiveId" clId="{DBCB5972-9E2B-4C5A-BD61-7A8A55AEE4A1}" dt="2023-10-29T17:12:04.485" v="7316" actId="20577"/>
          <ac:spMkLst>
            <pc:docMk/>
            <pc:sldMk cId="794335576" sldId="310"/>
            <ac:spMk id="33" creationId="{12C71E6C-1744-AF3B-6E2C-C7BEC6916FB2}"/>
          </ac:spMkLst>
        </pc:spChg>
        <pc:spChg chg="mod">
          <ac:chgData name="수은 허" userId="72f663d3cb255203" providerId="LiveId" clId="{DBCB5972-9E2B-4C5A-BD61-7A8A55AEE4A1}" dt="2023-10-29T18:19:34.961" v="7813" actId="571"/>
          <ac:spMkLst>
            <pc:docMk/>
            <pc:sldMk cId="794335576" sldId="310"/>
            <ac:spMk id="36" creationId="{8132ACFF-513A-FE24-9437-5BCAEF9A37A2}"/>
          </ac:spMkLst>
        </pc:spChg>
        <pc:spChg chg="mod">
          <ac:chgData name="수은 허" userId="72f663d3cb255203" providerId="LiveId" clId="{DBCB5972-9E2B-4C5A-BD61-7A8A55AEE4A1}" dt="2023-10-29T18:19:34.961" v="7813" actId="571"/>
          <ac:spMkLst>
            <pc:docMk/>
            <pc:sldMk cId="794335576" sldId="310"/>
            <ac:spMk id="37" creationId="{2B3EC6B1-D25B-5A1C-53E6-8BB4AEF8F657}"/>
          </ac:spMkLst>
        </pc:spChg>
        <pc:spChg chg="add mod">
          <ac:chgData name="수은 허" userId="72f663d3cb255203" providerId="LiveId" clId="{DBCB5972-9E2B-4C5A-BD61-7A8A55AEE4A1}" dt="2023-10-29T18:19:41.857" v="7816" actId="571"/>
          <ac:spMkLst>
            <pc:docMk/>
            <pc:sldMk cId="794335576" sldId="310"/>
            <ac:spMk id="38" creationId="{A318D258-D33C-CDE2-432C-572B647F8F39}"/>
          </ac:spMkLst>
        </pc:spChg>
        <pc:spChg chg="mod">
          <ac:chgData name="수은 허" userId="72f663d3cb255203" providerId="LiveId" clId="{DBCB5972-9E2B-4C5A-BD61-7A8A55AEE4A1}" dt="2023-10-29T18:19:41.857" v="7816" actId="571"/>
          <ac:spMkLst>
            <pc:docMk/>
            <pc:sldMk cId="794335576" sldId="310"/>
            <ac:spMk id="41" creationId="{B3405D77-9D44-7A3E-0295-F50FE19CED4B}"/>
          </ac:spMkLst>
        </pc:spChg>
        <pc:spChg chg="mod">
          <ac:chgData name="수은 허" userId="72f663d3cb255203" providerId="LiveId" clId="{DBCB5972-9E2B-4C5A-BD61-7A8A55AEE4A1}" dt="2023-10-29T18:19:41.857" v="7816" actId="571"/>
          <ac:spMkLst>
            <pc:docMk/>
            <pc:sldMk cId="794335576" sldId="310"/>
            <ac:spMk id="42" creationId="{FD1E09B6-FFBF-0563-881B-6DCD90DBFAEC}"/>
          </ac:spMkLst>
        </pc:spChg>
        <pc:grpChg chg="add del">
          <ac:chgData name="수은 허" userId="72f663d3cb255203" providerId="LiveId" clId="{DBCB5972-9E2B-4C5A-BD61-7A8A55AEE4A1}" dt="2023-10-29T18:16:02.896" v="7674" actId="478"/>
          <ac:grpSpMkLst>
            <pc:docMk/>
            <pc:sldMk cId="794335576" sldId="310"/>
            <ac:grpSpMk id="12" creationId="{2C321D17-173F-8C3D-A4CF-A98767F13DBE}"/>
          </ac:grpSpMkLst>
        </pc:grpChg>
        <pc:grpChg chg="add mod">
          <ac:chgData name="수은 허" userId="72f663d3cb255203" providerId="LiveId" clId="{DBCB5972-9E2B-4C5A-BD61-7A8A55AEE4A1}" dt="2023-10-30T15:34:22.647" v="9200" actId="1076"/>
          <ac:grpSpMkLst>
            <pc:docMk/>
            <pc:sldMk cId="794335576" sldId="310"/>
            <ac:grpSpMk id="16" creationId="{E2EA7EE8-189A-61DE-1479-E74FC64B92AF}"/>
          </ac:grpSpMkLst>
        </pc:grpChg>
        <pc:grpChg chg="mod">
          <ac:chgData name="수은 허" userId="72f663d3cb255203" providerId="LiveId" clId="{DBCB5972-9E2B-4C5A-BD61-7A8A55AEE4A1}" dt="2023-10-30T15:34:15.355" v="9199" actId="1076"/>
          <ac:grpSpMkLst>
            <pc:docMk/>
            <pc:sldMk cId="794335576" sldId="310"/>
            <ac:grpSpMk id="20" creationId="{F1C05CB4-7710-F97D-7309-80D156CC85BF}"/>
          </ac:grpSpMkLst>
        </pc:grpChg>
        <pc:grpChg chg="mod">
          <ac:chgData name="수은 허" userId="72f663d3cb255203" providerId="LiveId" clId="{DBCB5972-9E2B-4C5A-BD61-7A8A55AEE4A1}" dt="2023-10-30T15:26:12.690" v="9181" actId="1076"/>
          <ac:grpSpMkLst>
            <pc:docMk/>
            <pc:sldMk cId="794335576" sldId="310"/>
            <ac:grpSpMk id="22" creationId="{8A75488D-C8FD-CB93-F652-DECD896A0A38}"/>
          </ac:grpSpMkLst>
        </pc:grpChg>
        <pc:grpChg chg="mod">
          <ac:chgData name="수은 허" userId="72f663d3cb255203" providerId="LiveId" clId="{DBCB5972-9E2B-4C5A-BD61-7A8A55AEE4A1}" dt="2023-10-30T15:26:02.097" v="9176" actId="1076"/>
          <ac:grpSpMkLst>
            <pc:docMk/>
            <pc:sldMk cId="794335576" sldId="310"/>
            <ac:grpSpMk id="26" creationId="{CDF68996-D52B-E23C-AEF7-DF88B290960E}"/>
          </ac:grpSpMkLst>
        </pc:grpChg>
        <pc:grpChg chg="del">
          <ac:chgData name="수은 허" userId="72f663d3cb255203" providerId="LiveId" clId="{DBCB5972-9E2B-4C5A-BD61-7A8A55AEE4A1}" dt="2023-10-30T15:03:31.010" v="8863" actId="478"/>
          <ac:grpSpMkLst>
            <pc:docMk/>
            <pc:sldMk cId="794335576" sldId="310"/>
            <ac:grpSpMk id="30" creationId="{E63768E8-FC1A-205D-8BC5-0AC819D6A34F}"/>
          </ac:grpSpMkLst>
        </pc:grpChg>
        <pc:grpChg chg="add mod">
          <ac:chgData name="수은 허" userId="72f663d3cb255203" providerId="LiveId" clId="{DBCB5972-9E2B-4C5A-BD61-7A8A55AEE4A1}" dt="2023-10-29T18:19:34.961" v="7813" actId="571"/>
          <ac:grpSpMkLst>
            <pc:docMk/>
            <pc:sldMk cId="794335576" sldId="310"/>
            <ac:grpSpMk id="34" creationId="{73215AE5-DC7C-D122-2060-629FDC94E8BC}"/>
          </ac:grpSpMkLst>
        </pc:grpChg>
        <pc:grpChg chg="add mod">
          <ac:chgData name="수은 허" userId="72f663d3cb255203" providerId="LiveId" clId="{DBCB5972-9E2B-4C5A-BD61-7A8A55AEE4A1}" dt="2023-10-29T18:19:41.857" v="7816" actId="571"/>
          <ac:grpSpMkLst>
            <pc:docMk/>
            <pc:sldMk cId="794335576" sldId="310"/>
            <ac:grpSpMk id="39" creationId="{FB4A436F-3986-11C4-1AE5-1886A700A3B0}"/>
          </ac:grpSpMkLst>
        </pc:grpChg>
        <pc:picChg chg="add del mod topLvl">
          <ac:chgData name="수은 허" userId="72f663d3cb255203" providerId="LiveId" clId="{DBCB5972-9E2B-4C5A-BD61-7A8A55AEE4A1}" dt="2023-10-29T18:16:02.896" v="7674" actId="478"/>
          <ac:picMkLst>
            <pc:docMk/>
            <pc:sldMk cId="794335576" sldId="310"/>
            <ac:picMk id="10" creationId="{2073EAC4-5355-F982-1CD7-59EAC294537F}"/>
          </ac:picMkLst>
        </pc:picChg>
        <pc:picChg chg="add mod">
          <ac:chgData name="수은 허" userId="72f663d3cb255203" providerId="LiveId" clId="{DBCB5972-9E2B-4C5A-BD61-7A8A55AEE4A1}" dt="2023-10-30T15:05:20.562" v="8873" actId="571"/>
          <ac:picMkLst>
            <pc:docMk/>
            <pc:sldMk cId="794335576" sldId="310"/>
            <ac:picMk id="12" creationId="{0654167A-CEDC-745E-9B7F-F5A665C0FA00}"/>
          </ac:picMkLst>
        </pc:picChg>
        <pc:picChg chg="add del mod">
          <ac:chgData name="수은 허" userId="72f663d3cb255203" providerId="LiveId" clId="{DBCB5972-9E2B-4C5A-BD61-7A8A55AEE4A1}" dt="2023-10-30T15:34:22.647" v="9200" actId="1076"/>
          <ac:picMkLst>
            <pc:docMk/>
            <pc:sldMk cId="794335576" sldId="310"/>
            <ac:picMk id="15" creationId="{06413416-838C-B378-E101-2E756C40E1A9}"/>
          </ac:picMkLst>
        </pc:picChg>
        <pc:cxnChg chg="mod">
          <ac:chgData name="수은 허" userId="72f663d3cb255203" providerId="LiveId" clId="{DBCB5972-9E2B-4C5A-BD61-7A8A55AEE4A1}" dt="2023-10-29T18:19:34.961" v="7813" actId="571"/>
          <ac:cxnSpMkLst>
            <pc:docMk/>
            <pc:sldMk cId="794335576" sldId="310"/>
            <ac:cxnSpMk id="35" creationId="{8BCDB743-48DE-A129-143C-9DB3837708F8}"/>
          </ac:cxnSpMkLst>
        </pc:cxnChg>
        <pc:cxnChg chg="mod">
          <ac:chgData name="수은 허" userId="72f663d3cb255203" providerId="LiveId" clId="{DBCB5972-9E2B-4C5A-BD61-7A8A55AEE4A1}" dt="2023-10-29T18:19:41.857" v="7816" actId="571"/>
          <ac:cxnSpMkLst>
            <pc:docMk/>
            <pc:sldMk cId="794335576" sldId="310"/>
            <ac:cxnSpMk id="40" creationId="{E3D3D5C1-9DBA-B718-09FF-7E2A470347E8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del mod">
              <pc226:chgData name="수은 허" userId="72f663d3cb255203" providerId="LiveId" clId="{DBCB5972-9E2B-4C5A-BD61-7A8A55AEE4A1}" dt="2023-10-29T18:20:46.035" v="7827"/>
              <pc2:cmMkLst xmlns:pc2="http://schemas.microsoft.com/office/powerpoint/2019/9/main/command">
                <pc:docMk/>
                <pc:sldMk cId="794335576" sldId="310"/>
                <pc2:cmMk id="{02D198A6-8773-4E7F-98D5-ED1EBCE904E8}"/>
              </pc2:cmMkLst>
            </pc226:cmChg>
          </p:ext>
        </pc:extLst>
      </pc:sldChg>
      <pc:sldChg chg="add del">
        <pc:chgData name="수은 허" userId="72f663d3cb255203" providerId="LiveId" clId="{DBCB5972-9E2B-4C5A-BD61-7A8A55AEE4A1}" dt="2023-10-27T19:45:55.657" v="7064"/>
        <pc:sldMkLst>
          <pc:docMk/>
          <pc:sldMk cId="2314458458" sldId="310"/>
        </pc:sldMkLst>
      </pc:sldChg>
      <pc:sldChg chg="addSp delSp modSp add mod modCm">
        <pc:chgData name="수은 허" userId="72f663d3cb255203" providerId="LiveId" clId="{DBCB5972-9E2B-4C5A-BD61-7A8A55AEE4A1}" dt="2023-10-30T15:47:21.411" v="9315"/>
        <pc:sldMkLst>
          <pc:docMk/>
          <pc:sldMk cId="2070938660" sldId="311"/>
        </pc:sldMkLst>
        <pc:spChg chg="mod">
          <ac:chgData name="수은 허" userId="72f663d3cb255203" providerId="LiveId" clId="{DBCB5972-9E2B-4C5A-BD61-7A8A55AEE4A1}" dt="2023-10-30T14:05:18.518" v="7970" actId="20577"/>
          <ac:spMkLst>
            <pc:docMk/>
            <pc:sldMk cId="2070938660" sldId="311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8" creationId="{F7EC28C1-FAD9-F68B-9315-0CCACA3C0FBE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10" creationId="{5D595649-E290-28DC-E53E-4AC4EBD57B4C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11" creationId="{CB511DCA-6793-CA81-D93C-1164139CE0D0}"/>
          </ac:spMkLst>
        </pc:spChg>
        <pc:spChg chg="add del mod">
          <ac:chgData name="수은 허" userId="72f663d3cb255203" providerId="LiveId" clId="{DBCB5972-9E2B-4C5A-BD61-7A8A55AEE4A1}" dt="2023-10-30T14:31:37.719" v="8524" actId="478"/>
          <ac:spMkLst>
            <pc:docMk/>
            <pc:sldMk cId="2070938660" sldId="311"/>
            <ac:spMk id="12" creationId="{8AC7AA32-7E97-A825-3FE9-BDA60BFDA1DC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13" creationId="{1CAC1EF3-1A6D-E24E-A349-DA91878ACE89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14" creationId="{50A72A32-BEB7-C2C7-ACE9-C0E0E3A1A480}"/>
          </ac:spMkLst>
        </pc:spChg>
        <pc:spChg chg="add del mod">
          <ac:chgData name="수은 허" userId="72f663d3cb255203" providerId="LiveId" clId="{DBCB5972-9E2B-4C5A-BD61-7A8A55AEE4A1}" dt="2023-10-30T14:31:31.893" v="8520"/>
          <ac:spMkLst>
            <pc:docMk/>
            <pc:sldMk cId="2070938660" sldId="311"/>
            <ac:spMk id="15" creationId="{A098003C-C7EB-F853-6093-884EF93A4EF3}"/>
          </ac:spMkLst>
        </pc:spChg>
        <pc:spChg chg="add del mod">
          <ac:chgData name="수은 허" userId="72f663d3cb255203" providerId="LiveId" clId="{DBCB5972-9E2B-4C5A-BD61-7A8A55AEE4A1}" dt="2023-10-30T14:31:31.338" v="8518"/>
          <ac:spMkLst>
            <pc:docMk/>
            <pc:sldMk cId="2070938660" sldId="311"/>
            <ac:spMk id="16" creationId="{25E337C8-9B81-7DB7-C0FD-84D4BFD76EC5}"/>
          </ac:spMkLst>
        </pc:spChg>
        <pc:spChg chg="add del mod">
          <ac:chgData name="수은 허" userId="72f663d3cb255203" providerId="LiveId" clId="{DBCB5972-9E2B-4C5A-BD61-7A8A55AEE4A1}" dt="2023-10-30T14:31:26.434" v="8508"/>
          <ac:spMkLst>
            <pc:docMk/>
            <pc:sldMk cId="2070938660" sldId="311"/>
            <ac:spMk id="17" creationId="{F60A97A1-106D-9FF6-F852-3CF6B6566FF3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18" creationId="{96F3047B-B59C-FC20-7C8F-F604F7A7218D}"/>
          </ac:spMkLst>
        </pc:spChg>
        <pc:spChg chg="mod">
          <ac:chgData name="수은 허" userId="72f663d3cb255203" providerId="LiveId" clId="{DBCB5972-9E2B-4C5A-BD61-7A8A55AEE4A1}" dt="2023-10-30T14:32:25.086" v="8535" actId="1076"/>
          <ac:spMkLst>
            <pc:docMk/>
            <pc:sldMk cId="2070938660" sldId="311"/>
            <ac:spMk id="19" creationId="{73D73753-08E0-1471-F86A-248DEEC77DE0}"/>
          </ac:spMkLst>
        </pc:spChg>
        <pc:spChg chg="add del mod">
          <ac:chgData name="수은 허" userId="72f663d3cb255203" providerId="LiveId" clId="{DBCB5972-9E2B-4C5A-BD61-7A8A55AEE4A1}" dt="2023-10-30T15:02:58.301" v="8861" actId="1076"/>
          <ac:spMkLst>
            <pc:docMk/>
            <pc:sldMk cId="2070938660" sldId="311"/>
            <ac:spMk id="20" creationId="{CF85958E-D49A-A415-3397-80A7573C089B}"/>
          </ac:spMkLst>
        </pc:spChg>
        <pc:spChg chg="add del mod">
          <ac:chgData name="수은 허" userId="72f663d3cb255203" providerId="LiveId" clId="{DBCB5972-9E2B-4C5A-BD61-7A8A55AEE4A1}" dt="2023-10-30T15:02:38.561" v="8859" actId="478"/>
          <ac:spMkLst>
            <pc:docMk/>
            <pc:sldMk cId="2070938660" sldId="311"/>
            <ac:spMk id="21" creationId="{2A4D7557-336C-2BDB-89AB-5A8B94B4697E}"/>
          </ac:spMkLst>
        </pc:spChg>
        <pc:picChg chg="del">
          <ac:chgData name="수은 허" userId="72f663d3cb255203" providerId="LiveId" clId="{DBCB5972-9E2B-4C5A-BD61-7A8A55AEE4A1}" dt="2023-10-30T14:05:15.088" v="7969" actId="478"/>
          <ac:picMkLst>
            <pc:docMk/>
            <pc:sldMk cId="2070938660" sldId="311"/>
            <ac:picMk id="9" creationId="{CF8C6FF0-1C41-7A04-CD0B-BD76411555E2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수은 허" userId="72f663d3cb255203" providerId="LiveId" clId="{DBCB5972-9E2B-4C5A-BD61-7A8A55AEE4A1}" dt="2023-10-30T15:47:21.411" v="9315"/>
              <pc2:cmMkLst xmlns:pc2="http://schemas.microsoft.com/office/powerpoint/2019/9/main/command">
                <pc:docMk/>
                <pc:sldMk cId="2070938660" sldId="311"/>
                <pc2:cmMk id="{A3CA6B90-0016-45DB-BD3C-3DACDEE2FEB5}"/>
              </pc2:cmMkLst>
            </pc226:cmChg>
          </p:ext>
        </pc:extLst>
      </pc:sldChg>
      <pc:sldChg chg="addSp delSp modSp add del mod">
        <pc:chgData name="수은 허" userId="72f663d3cb255203" providerId="LiveId" clId="{DBCB5972-9E2B-4C5A-BD61-7A8A55AEE4A1}" dt="2023-10-29T17:14:46.298" v="7328"/>
        <pc:sldMkLst>
          <pc:docMk/>
          <pc:sldMk cId="2911333562" sldId="311"/>
        </pc:sldMkLst>
        <pc:spChg chg="add del">
          <ac:chgData name="수은 허" userId="72f663d3cb255203" providerId="LiveId" clId="{DBCB5972-9E2B-4C5A-BD61-7A8A55AEE4A1}" dt="2023-10-29T17:14:45.888" v="7327" actId="478"/>
          <ac:spMkLst>
            <pc:docMk/>
            <pc:sldMk cId="2911333562" sldId="311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29T17:14:45.545" v="7326"/>
          <ac:spMkLst>
            <pc:docMk/>
            <pc:sldMk cId="2911333562" sldId="311"/>
            <ac:spMk id="8" creationId="{CB939BC5-3A5C-7216-FA55-FFDDEA42E1A8}"/>
          </ac:spMkLst>
        </pc:spChg>
      </pc:sldChg>
      <pc:sldChg chg="addSp delSp modSp add del mod modNotesTx">
        <pc:chgData name="수은 허" userId="72f663d3cb255203" providerId="LiveId" clId="{DBCB5972-9E2B-4C5A-BD61-7A8A55AEE4A1}" dt="2023-10-30T15:28:10.796" v="9198" actId="47"/>
        <pc:sldMkLst>
          <pc:docMk/>
          <pc:sldMk cId="2167828061" sldId="312"/>
        </pc:sldMkLst>
        <pc:spChg chg="mod">
          <ac:chgData name="수은 허" userId="72f663d3cb255203" providerId="LiveId" clId="{DBCB5972-9E2B-4C5A-BD61-7A8A55AEE4A1}" dt="2023-10-30T15:20:03.634" v="9111" actId="1076"/>
          <ac:spMkLst>
            <pc:docMk/>
            <pc:sldMk cId="2167828061" sldId="312"/>
            <ac:spMk id="3" creationId="{CB5596DD-7857-86B9-6E86-FD4CFCE05328}"/>
          </ac:spMkLst>
        </pc:spChg>
        <pc:spChg chg="mod">
          <ac:chgData name="수은 허" userId="72f663d3cb255203" providerId="LiveId" clId="{DBCB5972-9E2B-4C5A-BD61-7A8A55AEE4A1}" dt="2023-10-30T15:06:24.989" v="8893" actId="1076"/>
          <ac:spMkLst>
            <pc:docMk/>
            <pc:sldMk cId="2167828061" sldId="312"/>
            <ac:spMk id="6" creationId="{4C865332-1C95-3C43-F45E-A82D644006B7}"/>
          </ac:spMkLst>
        </pc:spChg>
        <pc:spChg chg="add del mod">
          <ac:chgData name="수은 허" userId="72f663d3cb255203" providerId="LiveId" clId="{DBCB5972-9E2B-4C5A-BD61-7A8A55AEE4A1}" dt="2023-10-30T15:14:26.424" v="8906"/>
          <ac:spMkLst>
            <pc:docMk/>
            <pc:sldMk cId="2167828061" sldId="312"/>
            <ac:spMk id="8" creationId="{B0044028-7615-2B9C-EDD2-BA230626DDAD}"/>
          </ac:spMkLst>
        </pc:spChg>
        <pc:spChg chg="add del mod">
          <ac:chgData name="수은 허" userId="72f663d3cb255203" providerId="LiveId" clId="{DBCB5972-9E2B-4C5A-BD61-7A8A55AEE4A1}" dt="2023-10-30T15:14:26.424" v="8906"/>
          <ac:spMkLst>
            <pc:docMk/>
            <pc:sldMk cId="2167828061" sldId="312"/>
            <ac:spMk id="10" creationId="{DB04E02F-A88F-2475-40A8-7E8383078FF5}"/>
          </ac:spMkLst>
        </pc:spChg>
        <pc:spChg chg="mod">
          <ac:chgData name="수은 허" userId="72f663d3cb255203" providerId="LiveId" clId="{DBCB5972-9E2B-4C5A-BD61-7A8A55AEE4A1}" dt="2023-10-30T15:06:27.624" v="8894" actId="1076"/>
          <ac:spMkLst>
            <pc:docMk/>
            <pc:sldMk cId="2167828061" sldId="312"/>
            <ac:spMk id="11" creationId="{BDD059C3-8C9F-3BB9-2987-1DF2D45D8107}"/>
          </ac:spMkLst>
        </pc:spChg>
        <pc:spChg chg="mod">
          <ac:chgData name="수은 허" userId="72f663d3cb255203" providerId="LiveId" clId="{DBCB5972-9E2B-4C5A-BD61-7A8A55AEE4A1}" dt="2023-10-30T15:14:13.781" v="8904"/>
          <ac:spMkLst>
            <pc:docMk/>
            <pc:sldMk cId="2167828061" sldId="312"/>
            <ac:spMk id="12" creationId="{5A5A6E75-8CB1-CB46-2A4C-B0D2CC013522}"/>
          </ac:spMkLst>
        </pc:spChg>
        <pc:spChg chg="mod">
          <ac:chgData name="수은 허" userId="72f663d3cb255203" providerId="LiveId" clId="{DBCB5972-9E2B-4C5A-BD61-7A8A55AEE4A1}" dt="2023-10-30T15:06:02.486" v="8887" actId="20577"/>
          <ac:spMkLst>
            <pc:docMk/>
            <pc:sldMk cId="2167828061" sldId="312"/>
            <ac:spMk id="17" creationId="{8CBF72BE-E950-69B9-B8A4-B4F99281D3C5}"/>
          </ac:spMkLst>
        </pc:spChg>
        <pc:spChg chg="del">
          <ac:chgData name="수은 허" userId="72f663d3cb255203" providerId="LiveId" clId="{DBCB5972-9E2B-4C5A-BD61-7A8A55AEE4A1}" dt="2023-10-30T15:06:00.221" v="8886" actId="478"/>
          <ac:spMkLst>
            <pc:docMk/>
            <pc:sldMk cId="2167828061" sldId="312"/>
            <ac:spMk id="18" creationId="{E326D080-7A6E-1799-C0F6-C1CF7AA6A8FB}"/>
          </ac:spMkLst>
        </pc:spChg>
        <pc:spChg chg="mod">
          <ac:chgData name="수은 허" userId="72f663d3cb255203" providerId="LiveId" clId="{DBCB5972-9E2B-4C5A-BD61-7A8A55AEE4A1}" dt="2023-10-30T15:24:45.959" v="9163" actId="20577"/>
          <ac:spMkLst>
            <pc:docMk/>
            <pc:sldMk cId="2167828061" sldId="312"/>
            <ac:spMk id="30" creationId="{0F77DEBA-4232-183D-BA8B-308B7B751D20}"/>
          </ac:spMkLst>
        </pc:spChg>
        <pc:spChg chg="add del mod">
          <ac:chgData name="수은 허" userId="72f663d3cb255203" providerId="LiveId" clId="{DBCB5972-9E2B-4C5A-BD61-7A8A55AEE4A1}" dt="2023-10-30T15:19:38.375" v="9103" actId="478"/>
          <ac:spMkLst>
            <pc:docMk/>
            <pc:sldMk cId="2167828061" sldId="312"/>
            <ac:spMk id="31" creationId="{3597D828-4496-71E3-0FBC-E44334B6365F}"/>
          </ac:spMkLst>
        </pc:spChg>
        <pc:spChg chg="add del mod">
          <ac:chgData name="수은 허" userId="72f663d3cb255203" providerId="LiveId" clId="{DBCB5972-9E2B-4C5A-BD61-7A8A55AEE4A1}" dt="2023-10-30T15:19:37.788" v="9102" actId="478"/>
          <ac:spMkLst>
            <pc:docMk/>
            <pc:sldMk cId="2167828061" sldId="312"/>
            <ac:spMk id="32" creationId="{DA21E00F-6C8B-AD88-18C4-D600F498CC42}"/>
          </ac:spMkLst>
        </pc:spChg>
        <pc:spChg chg="add mod">
          <ac:chgData name="수은 허" userId="72f663d3cb255203" providerId="LiveId" clId="{DBCB5972-9E2B-4C5A-BD61-7A8A55AEE4A1}" dt="2023-10-30T15:24:09.255" v="9154" actId="3064"/>
          <ac:spMkLst>
            <pc:docMk/>
            <pc:sldMk cId="2167828061" sldId="312"/>
            <ac:spMk id="33" creationId="{D2DB040C-1CDD-98FD-673B-17CAE622C480}"/>
          </ac:spMkLst>
        </pc:spChg>
        <pc:spChg chg="add mod">
          <ac:chgData name="수은 허" userId="72f663d3cb255203" providerId="LiveId" clId="{DBCB5972-9E2B-4C5A-BD61-7A8A55AEE4A1}" dt="2023-10-30T15:23:50.258" v="9151" actId="3064"/>
          <ac:spMkLst>
            <pc:docMk/>
            <pc:sldMk cId="2167828061" sldId="312"/>
            <ac:spMk id="34" creationId="{76A45078-4F0F-41E0-FF54-2CDA5916D9BE}"/>
          </ac:spMkLst>
        </pc:spChg>
        <pc:grpChg chg="mod">
          <ac:chgData name="수은 허" userId="72f663d3cb255203" providerId="LiveId" clId="{DBCB5972-9E2B-4C5A-BD61-7A8A55AEE4A1}" dt="2023-10-30T15:06:27.624" v="8894" actId="1076"/>
          <ac:grpSpMkLst>
            <pc:docMk/>
            <pc:sldMk cId="2167828061" sldId="312"/>
            <ac:grpSpMk id="16" creationId="{E2EA7EE8-189A-61DE-1479-E74FC64B92AF}"/>
          </ac:grpSpMkLst>
        </pc:grpChg>
        <pc:grpChg chg="del">
          <ac:chgData name="수은 허" userId="72f663d3cb255203" providerId="LiveId" clId="{DBCB5972-9E2B-4C5A-BD61-7A8A55AEE4A1}" dt="2023-10-30T15:06:04.925" v="8888" actId="478"/>
          <ac:grpSpMkLst>
            <pc:docMk/>
            <pc:sldMk cId="2167828061" sldId="312"/>
            <ac:grpSpMk id="20" creationId="{F1C05CB4-7710-F97D-7309-80D156CC85BF}"/>
          </ac:grpSpMkLst>
        </pc:grpChg>
        <pc:grpChg chg="del">
          <ac:chgData name="수은 허" userId="72f663d3cb255203" providerId="LiveId" clId="{DBCB5972-9E2B-4C5A-BD61-7A8A55AEE4A1}" dt="2023-10-30T15:06:35.592" v="8895" actId="478"/>
          <ac:grpSpMkLst>
            <pc:docMk/>
            <pc:sldMk cId="2167828061" sldId="312"/>
            <ac:grpSpMk id="22" creationId="{8A75488D-C8FD-CB93-F652-DECD896A0A38}"/>
          </ac:grpSpMkLst>
        </pc:grpChg>
        <pc:grpChg chg="del">
          <ac:chgData name="수은 허" userId="72f663d3cb255203" providerId="LiveId" clId="{DBCB5972-9E2B-4C5A-BD61-7A8A55AEE4A1}" dt="2023-10-30T15:06:14.797" v="8891" actId="478"/>
          <ac:grpSpMkLst>
            <pc:docMk/>
            <pc:sldMk cId="2167828061" sldId="312"/>
            <ac:grpSpMk id="26" creationId="{CDF68996-D52B-E23C-AEF7-DF88B290960E}"/>
          </ac:grpSpMkLst>
        </pc:grpChg>
        <pc:picChg chg="mod">
          <ac:chgData name="수은 허" userId="72f663d3cb255203" providerId="LiveId" clId="{DBCB5972-9E2B-4C5A-BD61-7A8A55AEE4A1}" dt="2023-10-30T15:06:27.624" v="8894" actId="1076"/>
          <ac:picMkLst>
            <pc:docMk/>
            <pc:sldMk cId="2167828061" sldId="312"/>
            <ac:picMk id="15" creationId="{06413416-838C-B378-E101-2E756C40E1A9}"/>
          </ac:picMkLst>
        </pc:picChg>
      </pc:sldChg>
      <pc:sldChg chg="addSp delSp modSp add del mod">
        <pc:chgData name="수은 허" userId="72f663d3cb255203" providerId="LiveId" clId="{DBCB5972-9E2B-4C5A-BD61-7A8A55AEE4A1}" dt="2023-10-30T14:50:35.699" v="8665" actId="47"/>
        <pc:sldMkLst>
          <pc:docMk/>
          <pc:sldMk cId="3229841878" sldId="312"/>
        </pc:sldMkLst>
        <pc:spChg chg="del">
          <ac:chgData name="수은 허" userId="72f663d3cb255203" providerId="LiveId" clId="{DBCB5972-9E2B-4C5A-BD61-7A8A55AEE4A1}" dt="2023-10-30T14:37:10.857" v="8556" actId="478"/>
          <ac:spMkLst>
            <pc:docMk/>
            <pc:sldMk cId="3229841878" sldId="312"/>
            <ac:spMk id="8" creationId="{F7EC28C1-FAD9-F68B-9315-0CCACA3C0FBE}"/>
          </ac:spMkLst>
        </pc:spChg>
        <pc:spChg chg="add mod">
          <ac:chgData name="수은 허" userId="72f663d3cb255203" providerId="LiveId" clId="{DBCB5972-9E2B-4C5A-BD61-7A8A55AEE4A1}" dt="2023-10-30T14:45:53.864" v="8652" actId="164"/>
          <ac:spMkLst>
            <pc:docMk/>
            <pc:sldMk cId="3229841878" sldId="312"/>
            <ac:spMk id="9" creationId="{1AB092E2-C55F-A9FB-F772-B0D995E1663A}"/>
          </ac:spMkLst>
        </pc:spChg>
        <pc:spChg chg="del">
          <ac:chgData name="수은 허" userId="72f663d3cb255203" providerId="LiveId" clId="{DBCB5972-9E2B-4C5A-BD61-7A8A55AEE4A1}" dt="2023-10-30T14:37:11.898" v="8557" actId="478"/>
          <ac:spMkLst>
            <pc:docMk/>
            <pc:sldMk cId="3229841878" sldId="312"/>
            <ac:spMk id="10" creationId="{5D595649-E290-28DC-E53E-4AC4EBD57B4C}"/>
          </ac:spMkLst>
        </pc:spChg>
        <pc:spChg chg="del">
          <ac:chgData name="수은 허" userId="72f663d3cb255203" providerId="LiveId" clId="{DBCB5972-9E2B-4C5A-BD61-7A8A55AEE4A1}" dt="2023-10-30T14:37:13.131" v="8558" actId="478"/>
          <ac:spMkLst>
            <pc:docMk/>
            <pc:sldMk cId="3229841878" sldId="312"/>
            <ac:spMk id="11" creationId="{CB511DCA-6793-CA81-D93C-1164139CE0D0}"/>
          </ac:spMkLst>
        </pc:spChg>
        <pc:spChg chg="add mod ord">
          <ac:chgData name="수은 허" userId="72f663d3cb255203" providerId="LiveId" clId="{DBCB5972-9E2B-4C5A-BD61-7A8A55AEE4A1}" dt="2023-10-30T14:45:45.113" v="8651" actId="14100"/>
          <ac:spMkLst>
            <pc:docMk/>
            <pc:sldMk cId="3229841878" sldId="312"/>
            <ac:spMk id="12" creationId="{3F2234A5-613E-FBB0-19D7-5BAA05DC591A}"/>
          </ac:spMkLst>
        </pc:spChg>
        <pc:spChg chg="del">
          <ac:chgData name="수은 허" userId="72f663d3cb255203" providerId="LiveId" clId="{DBCB5972-9E2B-4C5A-BD61-7A8A55AEE4A1}" dt="2023-10-30T14:37:13.932" v="8559" actId="478"/>
          <ac:spMkLst>
            <pc:docMk/>
            <pc:sldMk cId="3229841878" sldId="312"/>
            <ac:spMk id="13" creationId="{1CAC1EF3-1A6D-E24E-A349-DA91878ACE89}"/>
          </ac:spMkLst>
        </pc:spChg>
        <pc:spChg chg="del">
          <ac:chgData name="수은 허" userId="72f663d3cb255203" providerId="LiveId" clId="{DBCB5972-9E2B-4C5A-BD61-7A8A55AEE4A1}" dt="2023-10-30T14:37:16.440" v="8561" actId="478"/>
          <ac:spMkLst>
            <pc:docMk/>
            <pc:sldMk cId="3229841878" sldId="312"/>
            <ac:spMk id="14" creationId="{50A72A32-BEB7-C2C7-ACE9-C0E0E3A1A480}"/>
          </ac:spMkLst>
        </pc:spChg>
        <pc:spChg chg="add del mod">
          <ac:chgData name="수은 허" userId="72f663d3cb255203" providerId="LiveId" clId="{DBCB5972-9E2B-4C5A-BD61-7A8A55AEE4A1}" dt="2023-10-30T14:38:55.011" v="8578" actId="11529"/>
          <ac:spMkLst>
            <pc:docMk/>
            <pc:sldMk cId="3229841878" sldId="312"/>
            <ac:spMk id="15" creationId="{035E6EF2-2365-C573-88F9-F995B4F37028}"/>
          </ac:spMkLst>
        </pc:spChg>
        <pc:spChg chg="add del">
          <ac:chgData name="수은 허" userId="72f663d3cb255203" providerId="LiveId" clId="{DBCB5972-9E2B-4C5A-BD61-7A8A55AEE4A1}" dt="2023-10-30T14:39:09.877" v="8580" actId="11529"/>
          <ac:spMkLst>
            <pc:docMk/>
            <pc:sldMk cId="3229841878" sldId="312"/>
            <ac:spMk id="16" creationId="{328095C3-36B2-82EA-1799-F00DE3D9BDF1}"/>
          </ac:spMkLst>
        </pc:spChg>
        <pc:spChg chg="add del mod">
          <ac:chgData name="수은 허" userId="72f663d3cb255203" providerId="LiveId" clId="{DBCB5972-9E2B-4C5A-BD61-7A8A55AEE4A1}" dt="2023-10-30T14:39:41.290" v="8585" actId="21"/>
          <ac:spMkLst>
            <pc:docMk/>
            <pc:sldMk cId="3229841878" sldId="312"/>
            <ac:spMk id="17" creationId="{B3865541-09A7-A852-7CE7-F3F7BB7BE935}"/>
          </ac:spMkLst>
        </pc:spChg>
        <pc:spChg chg="del">
          <ac:chgData name="수은 허" userId="72f663d3cb255203" providerId="LiveId" clId="{DBCB5972-9E2B-4C5A-BD61-7A8A55AEE4A1}" dt="2023-10-30T14:37:15.067" v="8560" actId="478"/>
          <ac:spMkLst>
            <pc:docMk/>
            <pc:sldMk cId="3229841878" sldId="312"/>
            <ac:spMk id="18" creationId="{96F3047B-B59C-FC20-7C8F-F604F7A7218D}"/>
          </ac:spMkLst>
        </pc:spChg>
        <pc:spChg chg="add del">
          <ac:chgData name="수은 허" userId="72f663d3cb255203" providerId="LiveId" clId="{DBCB5972-9E2B-4C5A-BD61-7A8A55AEE4A1}" dt="2023-10-30T14:37:19.270" v="8563" actId="478"/>
          <ac:spMkLst>
            <pc:docMk/>
            <pc:sldMk cId="3229841878" sldId="312"/>
            <ac:spMk id="19" creationId="{73D73753-08E0-1471-F86A-248DEEC77DE0}"/>
          </ac:spMkLst>
        </pc:spChg>
        <pc:spChg chg="add del">
          <ac:chgData name="수은 허" userId="72f663d3cb255203" providerId="LiveId" clId="{DBCB5972-9E2B-4C5A-BD61-7A8A55AEE4A1}" dt="2023-10-30T14:37:23.485" v="8564" actId="478"/>
          <ac:spMkLst>
            <pc:docMk/>
            <pc:sldMk cId="3229841878" sldId="312"/>
            <ac:spMk id="20" creationId="{CF85958E-D49A-A415-3397-80A7573C089B}"/>
          </ac:spMkLst>
        </pc:spChg>
        <pc:spChg chg="add del mod">
          <ac:chgData name="수은 허" userId="72f663d3cb255203" providerId="LiveId" clId="{DBCB5972-9E2B-4C5A-BD61-7A8A55AEE4A1}" dt="2023-10-30T14:45:40.519" v="8650" actId="478"/>
          <ac:spMkLst>
            <pc:docMk/>
            <pc:sldMk cId="3229841878" sldId="312"/>
            <ac:spMk id="22" creationId="{9D951293-DD93-F16A-5D70-78F85C7D5626}"/>
          </ac:spMkLst>
        </pc:spChg>
        <pc:spChg chg="add del mod">
          <ac:chgData name="수은 허" userId="72f663d3cb255203" providerId="LiveId" clId="{DBCB5972-9E2B-4C5A-BD61-7A8A55AEE4A1}" dt="2023-10-30T14:42:01.581" v="8608" actId="478"/>
          <ac:spMkLst>
            <pc:docMk/>
            <pc:sldMk cId="3229841878" sldId="312"/>
            <ac:spMk id="23" creationId="{FC20790F-03AE-F2EB-C53E-02E47824AF2B}"/>
          </ac:spMkLst>
        </pc:spChg>
        <pc:spChg chg="add mod">
          <ac:chgData name="수은 허" userId="72f663d3cb255203" providerId="LiveId" clId="{DBCB5972-9E2B-4C5A-BD61-7A8A55AEE4A1}" dt="2023-10-30T14:45:29.633" v="8649" actId="1076"/>
          <ac:spMkLst>
            <pc:docMk/>
            <pc:sldMk cId="3229841878" sldId="312"/>
            <ac:spMk id="24" creationId="{F541ED04-21CA-6913-CE79-49FBBE486058}"/>
          </ac:spMkLst>
        </pc:spChg>
        <pc:spChg chg="mod">
          <ac:chgData name="수은 허" userId="72f663d3cb255203" providerId="LiveId" clId="{DBCB5972-9E2B-4C5A-BD61-7A8A55AEE4A1}" dt="2023-10-30T14:45:59.147" v="8654"/>
          <ac:spMkLst>
            <pc:docMk/>
            <pc:sldMk cId="3229841878" sldId="312"/>
            <ac:spMk id="28" creationId="{88D469CA-7F10-650C-A254-CA8A10189279}"/>
          </ac:spMkLst>
        </pc:spChg>
        <pc:spChg chg="mod">
          <ac:chgData name="수은 허" userId="72f663d3cb255203" providerId="LiveId" clId="{DBCB5972-9E2B-4C5A-BD61-7A8A55AEE4A1}" dt="2023-10-30T14:45:59.147" v="8654"/>
          <ac:spMkLst>
            <pc:docMk/>
            <pc:sldMk cId="3229841878" sldId="312"/>
            <ac:spMk id="30" creationId="{9F5527A5-A40D-6D80-E77B-5655DEC3B823}"/>
          </ac:spMkLst>
        </pc:spChg>
        <pc:spChg chg="mod">
          <ac:chgData name="수은 허" userId="72f663d3cb255203" providerId="LiveId" clId="{DBCB5972-9E2B-4C5A-BD61-7A8A55AEE4A1}" dt="2023-10-30T14:45:59.147" v="8654"/>
          <ac:spMkLst>
            <pc:docMk/>
            <pc:sldMk cId="3229841878" sldId="312"/>
            <ac:spMk id="31" creationId="{7710D26E-BB95-0CB9-4D5A-31C7A95017DF}"/>
          </ac:spMkLst>
        </pc:spChg>
        <pc:spChg chg="mod">
          <ac:chgData name="수은 허" userId="72f663d3cb255203" providerId="LiveId" clId="{DBCB5972-9E2B-4C5A-BD61-7A8A55AEE4A1}" dt="2023-10-30T14:46:02.309" v="8656"/>
          <ac:spMkLst>
            <pc:docMk/>
            <pc:sldMk cId="3229841878" sldId="312"/>
            <ac:spMk id="33" creationId="{3567109F-7FE2-622E-6CCC-E449123F2D7F}"/>
          </ac:spMkLst>
        </pc:spChg>
        <pc:spChg chg="mod">
          <ac:chgData name="수은 허" userId="72f663d3cb255203" providerId="LiveId" clId="{DBCB5972-9E2B-4C5A-BD61-7A8A55AEE4A1}" dt="2023-10-30T14:46:02.309" v="8656"/>
          <ac:spMkLst>
            <pc:docMk/>
            <pc:sldMk cId="3229841878" sldId="312"/>
            <ac:spMk id="35" creationId="{09130828-DF91-4BCD-10D0-4B5F8F47C999}"/>
          </ac:spMkLst>
        </pc:spChg>
        <pc:spChg chg="mod">
          <ac:chgData name="수은 허" userId="72f663d3cb255203" providerId="LiveId" clId="{DBCB5972-9E2B-4C5A-BD61-7A8A55AEE4A1}" dt="2023-10-30T14:46:02.309" v="8656"/>
          <ac:spMkLst>
            <pc:docMk/>
            <pc:sldMk cId="3229841878" sldId="312"/>
            <ac:spMk id="36" creationId="{FE1041F4-9FD1-5AE4-1BA3-A5D8CBC31A82}"/>
          </ac:spMkLst>
        </pc:spChg>
        <pc:spChg chg="mod">
          <ac:chgData name="수은 허" userId="72f663d3cb255203" providerId="LiveId" clId="{DBCB5972-9E2B-4C5A-BD61-7A8A55AEE4A1}" dt="2023-10-30T14:46:02.805" v="8657"/>
          <ac:spMkLst>
            <pc:docMk/>
            <pc:sldMk cId="3229841878" sldId="312"/>
            <ac:spMk id="38" creationId="{0D40A739-1BFC-4D14-B960-5508E4DAD5FA}"/>
          </ac:spMkLst>
        </pc:spChg>
        <pc:spChg chg="mod">
          <ac:chgData name="수은 허" userId="72f663d3cb255203" providerId="LiveId" clId="{DBCB5972-9E2B-4C5A-BD61-7A8A55AEE4A1}" dt="2023-10-30T14:46:02.805" v="8657"/>
          <ac:spMkLst>
            <pc:docMk/>
            <pc:sldMk cId="3229841878" sldId="312"/>
            <ac:spMk id="40" creationId="{530388F4-0429-7569-82A8-88F8C7C97D10}"/>
          </ac:spMkLst>
        </pc:spChg>
        <pc:spChg chg="mod">
          <ac:chgData name="수은 허" userId="72f663d3cb255203" providerId="LiveId" clId="{DBCB5972-9E2B-4C5A-BD61-7A8A55AEE4A1}" dt="2023-10-30T14:46:02.805" v="8657"/>
          <ac:spMkLst>
            <pc:docMk/>
            <pc:sldMk cId="3229841878" sldId="312"/>
            <ac:spMk id="41" creationId="{1FD88283-7BE2-20F6-3F36-19C0B7CB4936}"/>
          </ac:spMkLst>
        </pc:spChg>
        <pc:grpChg chg="add mod">
          <ac:chgData name="수은 허" userId="72f663d3cb255203" providerId="LiveId" clId="{DBCB5972-9E2B-4C5A-BD61-7A8A55AEE4A1}" dt="2023-10-30T14:45:53.864" v="8652" actId="164"/>
          <ac:grpSpMkLst>
            <pc:docMk/>
            <pc:sldMk cId="3229841878" sldId="312"/>
            <ac:grpSpMk id="25" creationId="{22B61C54-0D5D-4FF2-5346-6E4A20F7CE21}"/>
          </ac:grpSpMkLst>
        </pc:grpChg>
        <pc:grpChg chg="add del mod">
          <ac:chgData name="수은 허" userId="72f663d3cb255203" providerId="LiveId" clId="{DBCB5972-9E2B-4C5A-BD61-7A8A55AEE4A1}" dt="2023-10-30T14:46:22.055" v="8660" actId="478"/>
          <ac:grpSpMkLst>
            <pc:docMk/>
            <pc:sldMk cId="3229841878" sldId="312"/>
            <ac:grpSpMk id="26" creationId="{C9469630-1CB4-52E0-DFBE-D95DEA497CEC}"/>
          </ac:grpSpMkLst>
        </pc:grpChg>
        <pc:grpChg chg="add del mod">
          <ac:chgData name="수은 허" userId="72f663d3cb255203" providerId="LiveId" clId="{DBCB5972-9E2B-4C5A-BD61-7A8A55AEE4A1}" dt="2023-10-30T14:46:22.720" v="8661" actId="478"/>
          <ac:grpSpMkLst>
            <pc:docMk/>
            <pc:sldMk cId="3229841878" sldId="312"/>
            <ac:grpSpMk id="27" creationId="{7AFE5B3E-6217-D847-1E6E-92F7861A9717}"/>
          </ac:grpSpMkLst>
        </pc:grpChg>
        <pc:grpChg chg="mod">
          <ac:chgData name="수은 허" userId="72f663d3cb255203" providerId="LiveId" clId="{DBCB5972-9E2B-4C5A-BD61-7A8A55AEE4A1}" dt="2023-10-30T14:45:59.147" v="8654"/>
          <ac:grpSpMkLst>
            <pc:docMk/>
            <pc:sldMk cId="3229841878" sldId="312"/>
            <ac:grpSpMk id="29" creationId="{456AEB8A-4437-B1BD-0ACF-F7479EB8D5A7}"/>
          </ac:grpSpMkLst>
        </pc:grpChg>
        <pc:grpChg chg="add del mod">
          <ac:chgData name="수은 허" userId="72f663d3cb255203" providerId="LiveId" clId="{DBCB5972-9E2B-4C5A-BD61-7A8A55AEE4A1}" dt="2023-10-30T14:46:23.132" v="8662" actId="478"/>
          <ac:grpSpMkLst>
            <pc:docMk/>
            <pc:sldMk cId="3229841878" sldId="312"/>
            <ac:grpSpMk id="32" creationId="{FE1CCC1F-2C52-8ED0-9A8F-6436A208603A}"/>
          </ac:grpSpMkLst>
        </pc:grpChg>
        <pc:grpChg chg="mod">
          <ac:chgData name="수은 허" userId="72f663d3cb255203" providerId="LiveId" clId="{DBCB5972-9E2B-4C5A-BD61-7A8A55AEE4A1}" dt="2023-10-30T14:46:02.309" v="8656"/>
          <ac:grpSpMkLst>
            <pc:docMk/>
            <pc:sldMk cId="3229841878" sldId="312"/>
            <ac:grpSpMk id="34" creationId="{DFC992B4-0841-496A-6826-9D756015A0E8}"/>
          </ac:grpSpMkLst>
        </pc:grpChg>
        <pc:grpChg chg="add del mod">
          <ac:chgData name="수은 허" userId="72f663d3cb255203" providerId="LiveId" clId="{DBCB5972-9E2B-4C5A-BD61-7A8A55AEE4A1}" dt="2023-10-30T14:46:23.526" v="8663" actId="478"/>
          <ac:grpSpMkLst>
            <pc:docMk/>
            <pc:sldMk cId="3229841878" sldId="312"/>
            <ac:grpSpMk id="37" creationId="{AD464DB9-386E-FB8B-C712-CA1228D1EEEE}"/>
          </ac:grpSpMkLst>
        </pc:grpChg>
        <pc:grpChg chg="mod">
          <ac:chgData name="수은 허" userId="72f663d3cb255203" providerId="LiveId" clId="{DBCB5972-9E2B-4C5A-BD61-7A8A55AEE4A1}" dt="2023-10-30T14:46:02.805" v="8657"/>
          <ac:grpSpMkLst>
            <pc:docMk/>
            <pc:sldMk cId="3229841878" sldId="312"/>
            <ac:grpSpMk id="39" creationId="{0196DEA5-F8FF-BF5C-E6AA-BFC69312B876}"/>
          </ac:grpSpMkLst>
        </pc:grpChg>
      </pc:sldChg>
    </pc:docChg>
  </pc:docChgLst>
</pc:chgInfo>
</file>

<file path=ppt/comments/modernComment_122_5BC0072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2A9C7CD-9571-4336-98AD-19B2F0876939}" authorId="{DA2C0BE2-BDB5-6EE0-FDD7-60BA75EE33C3}" created="2023-10-30T14:27:46.554">
    <pc:sldMkLst xmlns:pc="http://schemas.microsoft.com/office/powerpoint/2013/main/command">
      <pc:docMk/>
      <pc:sldMk cId="1539311404" sldId="290"/>
    </pc:sldMkLst>
    <p188:txBody>
      <a:bodyPr/>
      <a:lstStyle/>
      <a:p>
        <a:r>
          <a:rPr lang="ko-KR" altLang="en-US"/>
          <a:t>내용 수정</a:t>
        </a:r>
      </a:p>
    </p188:txBody>
  </p188:cm>
</p188:cmLst>
</file>

<file path=ppt/comments/modernComment_125_C6EEFDB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5EC7757-3CBC-4A6B-BBC0-D0A88D1322FC}" authorId="{DA2C0BE2-BDB5-6EE0-FDD7-60BA75EE33C3}" created="2023-10-29T17:17:59.006">
    <pc:sldMkLst xmlns:pc="http://schemas.microsoft.com/office/powerpoint/2013/main/command">
      <pc:docMk/>
      <pc:sldMk cId="3337551282" sldId="293"/>
    </pc:sldMkLst>
    <p188:txBody>
      <a:bodyPr/>
      <a:lstStyle/>
      <a:p>
        <a:r>
          <a:rPr lang="ko-KR" altLang="en-US"/>
          <a:t>순환구조도, 콘텐츠종류 / 플로우차트- 클리어 조건, 레벨 디자인, 조건문:조작방법</a:t>
        </a:r>
      </a:p>
    </p188:txBody>
  </p188:cm>
</p188:cmLst>
</file>

<file path=ppt/comments/modernComment_126_B8DF1FB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2CE99AE-51CB-4D3D-9F3E-FBFF06389619}" authorId="{DA2C0BE2-BDB5-6EE0-FDD7-60BA75EE33C3}" created="2023-10-27T18:54:07.357">
    <pc:sldMkLst xmlns:pc="http://schemas.microsoft.com/office/powerpoint/2013/main/command">
      <pc:docMk/>
      <pc:sldMk cId="3101630396" sldId="294"/>
    </pc:sldMkLst>
    <p188:txBody>
      <a:bodyPr/>
      <a:lstStyle/>
      <a:p>
        <a:r>
          <a:rPr lang="ko-KR" altLang="en-US"/>
          <a:t>게임 구현 부분 수정</a:t>
        </a:r>
      </a:p>
    </p188:txBody>
  </p188:cm>
</p188:cmLst>
</file>

<file path=ppt/comments/modernComment_130_65E6D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25B8C54-9818-4AC6-A6EF-303475FD62E2}" authorId="{DA2C0BE2-BDB5-6EE0-FDD7-60BA75EE33C3}" created="2023-10-29T17:17:23.147">
    <pc:sldMkLst xmlns:pc="http://schemas.microsoft.com/office/powerpoint/2013/main/command">
      <pc:docMk/>
      <pc:sldMk cId="6678232" sldId="304"/>
    </pc:sldMkLst>
    <p188:txBody>
      <a:bodyPr/>
      <a:lstStyle/>
      <a:p>
        <a:r>
          <a:rPr lang="ko-KR" altLang="en-US"/>
          <a:t>와이어프레임 - 룰, 조건방법, 기본화면구성</a:t>
        </a:r>
      </a:p>
    </p188:txBody>
  </p188:cm>
</p188:cmLst>
</file>

<file path=ppt/comments/modernComment_137_7B70042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3CA6B90-0016-45DB-BD3C-3DACDEE2FEB5}" authorId="{DA2C0BE2-BDB5-6EE0-FDD7-60BA75EE33C3}" created="2023-10-29T17:17:59.006">
    <pc:sldMkLst xmlns:pc="http://schemas.microsoft.com/office/powerpoint/2013/main/command">
      <pc:docMk/>
      <pc:sldMk cId="3337551282" sldId="293"/>
    </pc:sldMkLst>
    <p188:txBody>
      <a:bodyPr/>
      <a:lstStyle/>
      <a:p>
        <a:r>
          <a:rPr lang="ko-KR" altLang="en-US"/>
          <a:t>사운드 에셋 줘어 UI/UX 는 어케 넣지 넣지말까…? 와이어프레임에 들어가지 않을까…?</a:t>
        </a:r>
      </a:p>
    </p188:txBody>
  </p188:cm>
</p188:cmLst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1F4F5-25B4-4009-8D8B-614569642197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A9F8F-6708-4ABE-9CCF-86FB43098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979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90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 기본 구성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게임의 기본적인 룰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(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클리어 조건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레벨 디자인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),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조작방법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b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</a:b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 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기본화면 구성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(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스토리보드 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)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등에 대해 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835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 구성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전체 흐름을 기재한 순환구조도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종류에 대해 기재한다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 그래픽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사운드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UI-UX </a:t>
            </a:r>
          </a:p>
          <a:p>
            <a:pPr marL="0" indent="0" algn="l">
              <a:buNone/>
            </a:pP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프레임이나 스토리 모드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이미지 제공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-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게임이 어떻게 돌아갈 거다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어떻게 할거다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플로우차트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교수님 취향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스토리 모드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컨텐츠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순환구조도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ex)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애니팡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플로우차트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룰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클리어 조건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레벨 디자인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전체 한 순환 구조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컨텐츠 종류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그래픽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사운드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en-US" altLang="ko-KR" sz="1200" i="0" dirty="0" err="1">
                <a:solidFill>
                  <a:srgbClr val="FF0000"/>
                </a:solidFill>
                <a:effectLst/>
                <a:latin typeface="Spoqa Han Sans"/>
              </a:rPr>
              <a:t>ui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/</a:t>
            </a:r>
            <a:r>
              <a:rPr lang="en-US" altLang="ko-KR" sz="1200" i="0" dirty="0" err="1">
                <a:solidFill>
                  <a:srgbClr val="FF0000"/>
                </a:solidFill>
                <a:effectLst/>
                <a:latin typeface="Spoqa Han Sans"/>
              </a:rPr>
              <a:t>ux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컨텐츠별로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기재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와이어프레임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/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스토리 모드 둘 중 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택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1 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화면 구성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캐릭터 어떤 동작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024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 구성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전체 흐름을 기재한 순환구조도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종류에 대해 기재한다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 그래픽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사운드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UI-UX </a:t>
            </a:r>
          </a:p>
          <a:p>
            <a:pPr marL="0" indent="0" algn="l">
              <a:buNone/>
            </a:pP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프레임이나 스토리 모드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이미지 제공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-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게임이 어떻게 돌아갈 거다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어떻게 할거다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플로우차트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교수님 취향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스토리 모드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컨텐츠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순환구조도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ex)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애니팡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플로우차트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룰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클리어 조건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레벨 디자인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전체 한 순환 구조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컨텐츠 종류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그래픽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사운드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en-US" altLang="ko-KR" sz="1200" i="0" dirty="0" err="1">
                <a:solidFill>
                  <a:srgbClr val="FF0000"/>
                </a:solidFill>
                <a:effectLst/>
                <a:latin typeface="Spoqa Han Sans"/>
              </a:rPr>
              <a:t>ui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/</a:t>
            </a:r>
            <a:r>
              <a:rPr lang="en-US" altLang="ko-KR" sz="1200" i="0" dirty="0" err="1">
                <a:solidFill>
                  <a:srgbClr val="FF0000"/>
                </a:solidFill>
                <a:effectLst/>
                <a:latin typeface="Spoqa Han Sans"/>
              </a:rPr>
              <a:t>ux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컨텐츠별로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기재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와이어프레임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/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스토리 모드 둘 중 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택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1 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화면 구성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캐릭터 어떤 동작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6464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04193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416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게임 제목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상징적으로 잘 설명할 수 있는 제목을 함축적으로 작성한다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218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기획의도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해당 게임을 왜 기획하게 되었는지에 대한 내용을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 </a:t>
            </a:r>
          </a:p>
          <a:p>
            <a:pPr marL="0" indent="0" algn="l">
              <a:buNone/>
            </a:pPr>
            <a:r>
              <a:rPr lang="en-US" altLang="ko-KR" sz="1200" dirty="0">
                <a:solidFill>
                  <a:srgbClr val="555555"/>
                </a:solidFill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 제작 동기와 타당성을 부여해준다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ex)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교육용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컨텐츠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자투리 시간에 쓰는 컨텐츠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집중해서 하는 게임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힐링용</a:t>
            </a: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기존 게임 존재 새로 개발 이유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–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완벽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x, </a:t>
            </a:r>
            <a:r>
              <a:rPr lang="ko-KR" altLang="en-US" sz="1200" b="0" i="0" dirty="0" err="1">
                <a:solidFill>
                  <a:srgbClr val="555555"/>
                </a:solidFill>
                <a:effectLst/>
                <a:latin typeface="Spoqa Han Sans"/>
              </a:rPr>
              <a:t>이런게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 만들고 싶음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이런 필요성이 있다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이런 수요자가 있다</a:t>
            </a: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dirty="0">
              <a:effectLst/>
              <a:latin typeface="Consolas" panose="020B0609020204030204" pitchFamily="49" charset="0"/>
              <a:ea typeface="SB 어그로 Bold" panose="0202060302010102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어지럼증 유발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안전 확보 등의 이유로 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기기를 착용한 상태에서의 움직임은 제한된다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또한 움직임을 구현하더라도 사람의 발의 움직임을 감지할 수는 없기 때문에 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기기의 버튼을 통해 조작한다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그러한 단점을 극복하여 안전하면서도 게임 내에서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생동감있는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움직임을 구현해보고 싶었다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먼저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어떤 게임을 만들지 고민하면서 완전히 새로운 게임을 찾기보다는 직접 플레이 해봤던 게임들 중에서 아이디어를 얻어 만드는 것이 좋다고 생각했고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결과적으로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(Biped)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라는 게임에서 큰 아이디어를 얻었다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바이페드는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두개의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발만을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가진 캐릭터가 양 발을 조작하며 이동하고 손의 역할도 하여 미션을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완수해나가는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게임이다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바이페드의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조작은 양 발을 바닥으로 향하여 걷는 모션을 취하면 걷고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앞으로 내밀어 클릭하면 엔티티와 상호작용하게 된다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즉 손과 발의 구분을 없앤 게임이다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이것은 손의 움직임과 손을 통한 조작만을 취할 수 있는 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게임의 단점을 극복할 수 있을 것이라 보았다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</a:t>
            </a:r>
            <a:endParaRPr lang="ko-KR" altLang="en-US" sz="1200" b="1" dirty="0">
              <a:ea typeface="SB 어그로 Bold" panose="02020603020101020101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339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7949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 플랫폼 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시스템 사양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플레이하기 위해 갖추어야 할 시스템과 최소사양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권장 사양을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r>
              <a:rPr lang="en-US" altLang="ko-KR" dirty="0"/>
              <a:t>Pc</a:t>
            </a:r>
            <a:r>
              <a:rPr lang="ko-KR" altLang="en-US" dirty="0"/>
              <a:t>용</a:t>
            </a:r>
            <a:r>
              <a:rPr lang="en-US" altLang="ko-KR" dirty="0"/>
              <a:t>-</a:t>
            </a:r>
            <a:r>
              <a:rPr lang="ko-KR" altLang="en-US" dirty="0"/>
              <a:t> 모바일 용 </a:t>
            </a:r>
            <a:r>
              <a:rPr lang="en-US" altLang="ko-KR" dirty="0"/>
              <a:t>/ </a:t>
            </a:r>
            <a:r>
              <a:rPr lang="ko-KR" altLang="en-US" dirty="0"/>
              <a:t>헤드셋 </a:t>
            </a:r>
            <a:r>
              <a:rPr lang="en-US" altLang="ko-KR" dirty="0"/>
              <a:t>– </a:t>
            </a:r>
            <a:r>
              <a:rPr lang="ko-KR" altLang="en-US" dirty="0"/>
              <a:t>스피커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현재 만들고자 하는 게임은 작은 사이즈의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에셋을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활용하여 만들 예정이므로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높은 사양의 시스템을 요구하지는 않을 것으로 보인다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그러나 정확한 시스템 사양 파악을 위해 아이디어를 얻었던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바이패드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휴먼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폴 플랫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(Human: Fall Flat),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언래블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2(Unravel Two)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등의 사양과 비교하여 절충안의 사양을 도출해 보았다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037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이용 대상자 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주요소비층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주로 이용할 타깃 사용자층을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70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대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X,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영유아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x ,10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대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20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대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30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대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–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타겟층 정확하게 지정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타겟층에 맞는 인터페이스 구현</a:t>
            </a: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아기자기한 캐릭터를 조작하여 미션 및 퍼즐을 풀어나가는 게임으로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폭력성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·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선정성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·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약물성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·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사행성 등의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게임물관리위원회에서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분류한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등급분류세부기준에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해당되는 요소가 없어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컨텐츠적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요소로서는 소비층의 제한이 크게 요구되지 않는다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다만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VR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기기를 사용함에 있어 만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세 미만 이동의 경우 신체적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정신적 미성숙 등을 이유로 장애를 초래할 수 있으므로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만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세 이상의 사용자층을 주요 소비층으로 설정하였다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endParaRPr lang="en-US" altLang="ko-KR" sz="1200" b="1" i="0" dirty="0">
              <a:solidFill>
                <a:srgbClr val="555555"/>
              </a:solidFill>
              <a:effectLst/>
              <a:latin typeface="Spoqa Han San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362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  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게임의 특징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차별화 요소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타 게임과 확연히 드러나는 차이점을 설명할 수 있어야 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기획의도에서 나오는 것처럼 다른 게임이 많은데 내 게임을 왜 만들어야 하나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–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광고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x</a:t>
            </a:r>
          </a:p>
          <a:p>
            <a:endParaRPr lang="en-US" altLang="ko-KR" dirty="0"/>
          </a:p>
          <a:p>
            <a:r>
              <a:rPr lang="ko-KR" altLang="en-US" b="1" dirty="0"/>
              <a:t>우리는 손의 </a:t>
            </a:r>
            <a:r>
              <a:rPr lang="en-US" altLang="ko-KR" b="1" dirty="0"/>
              <a:t>VR </a:t>
            </a:r>
            <a:r>
              <a:rPr lang="ko-KR" altLang="en-US" b="1" dirty="0"/>
              <a:t>기기를 통해 움직임을 제어하기 때문에 우리는 양 손으로 물건 등과 상호작용을 하며 동시에 발의 역할도 </a:t>
            </a:r>
            <a:r>
              <a:rPr lang="ko-KR" altLang="en-US" b="1" dirty="0" err="1"/>
              <a:t>하게된다</a:t>
            </a:r>
            <a:r>
              <a:rPr lang="en-US" altLang="ko-KR" b="1" dirty="0"/>
              <a:t>. </a:t>
            </a:r>
            <a:r>
              <a:rPr lang="ko-KR" altLang="en-US" b="1" dirty="0"/>
              <a:t>차별화</a:t>
            </a:r>
            <a:r>
              <a:rPr lang="en-US" altLang="ko-KR" b="1" dirty="0"/>
              <a:t>: </a:t>
            </a:r>
            <a:r>
              <a:rPr lang="ko-KR" altLang="en-US" b="1" dirty="0" err="1"/>
              <a:t>바이페드를</a:t>
            </a:r>
            <a:r>
              <a:rPr lang="ko-KR" altLang="en-US" b="1" dirty="0"/>
              <a:t> </a:t>
            </a:r>
            <a:r>
              <a:rPr lang="en-US" altLang="ko-KR" b="1" dirty="0"/>
              <a:t>VR</a:t>
            </a:r>
            <a:r>
              <a:rPr lang="ko-KR" altLang="en-US" b="1" dirty="0"/>
              <a:t>에 접목 시키면서 발생하는 문제를 극복하면서 가지게 될 본 게임의 특징점을 차별화 요소로 </a:t>
            </a:r>
            <a:r>
              <a:rPr lang="ko-KR" altLang="en-US" b="1" dirty="0" err="1"/>
              <a:t>만들것이다</a:t>
            </a:r>
            <a:r>
              <a:rPr lang="en-US" altLang="ko-KR" b="1" dirty="0"/>
              <a:t>. </a:t>
            </a:r>
            <a:r>
              <a:rPr lang="ko-KR" altLang="en-US" b="1" dirty="0"/>
              <a:t>먼저</a:t>
            </a:r>
            <a:r>
              <a:rPr lang="en-US" altLang="ko-KR" b="1" dirty="0"/>
              <a:t>, </a:t>
            </a:r>
            <a:r>
              <a:rPr lang="ko-KR" altLang="en-US" b="1" dirty="0" err="1"/>
              <a:t>바이페드를</a:t>
            </a:r>
            <a:r>
              <a:rPr lang="ko-KR" altLang="en-US" b="1" dirty="0"/>
              <a:t> </a:t>
            </a:r>
            <a:r>
              <a:rPr lang="en-US" altLang="ko-KR" b="1" dirty="0"/>
              <a:t>VR</a:t>
            </a:r>
            <a:r>
              <a:rPr lang="ko-KR" altLang="en-US" b="1" dirty="0"/>
              <a:t>로 </a:t>
            </a:r>
            <a:r>
              <a:rPr lang="ko-KR" altLang="en-US" b="1" dirty="0" err="1"/>
              <a:t>접목하였을때</a:t>
            </a:r>
            <a:r>
              <a:rPr lang="ko-KR" altLang="en-US" b="1" dirty="0"/>
              <a:t> 예상되는 문제점은 다음과 같다</a:t>
            </a:r>
            <a:r>
              <a:rPr lang="en-US" altLang="ko-KR" b="1" dirty="0"/>
              <a:t>. </a:t>
            </a:r>
          </a:p>
          <a:p>
            <a:pPr algn="l">
              <a:buFont typeface="+mj-lt"/>
              <a:buAutoNum type="arabicPeriod"/>
            </a:pP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일반적으로 엑스박스의 엑스박스 컨트롤러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(Xbox controller),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플레이스테이션의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듀얼쇼크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(DUALSHOCK)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와 같은 게임패드를 통해 조작하는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바이패드는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 제자리에서 한 방향으로 무한정 돌 수 있다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그러나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VR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기기를 착용한 사용자가 한 방향으로 계속 돌 수 없으며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돌게 되더라도 어지럼증을 유발할 가능성이 존재한다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바이페드는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 기본적으로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인용 게임이므로 친구와의 협동 플레이를 통한 재미 요소가 부각 된다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그러나 우리가 만들고자 하는 게임은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1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인용이므로 다른 재미 요소를 추가해야 한다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바이페드는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인 협동 플레이의 요소를 살리기 위하여 한 플레이어가 물건을 잡거나 버튼을 누르고 있으면 움직일 수 없고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그 동안 친구가 다른 위치에서 문제를 해결하는 등의 행동을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하게된다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이러한 요소를 그대로 가져왔을 때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1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인 플레이인 본 게임에서는 플레이어가 미션을 수행 할 수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없게된다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r>
              <a:rPr lang="ko-KR" altLang="en-US" b="1" dirty="0"/>
              <a:t>이러한 문제를 해결하기 위해 본 게임에서는 다음과 같은 해결책을 제시하였고</a:t>
            </a:r>
            <a:r>
              <a:rPr lang="en-US" altLang="ko-KR" b="1" dirty="0"/>
              <a:t>, </a:t>
            </a:r>
            <a:r>
              <a:rPr lang="ko-KR" altLang="en-US" b="1" dirty="0"/>
              <a:t>이 부분이 타 게임과는 차별화되는 요소가 된다</a:t>
            </a:r>
            <a:r>
              <a:rPr lang="en-US" altLang="ko-KR" b="1" dirty="0"/>
              <a:t>. </a:t>
            </a:r>
          </a:p>
          <a:p>
            <a:pPr algn="l">
              <a:buFont typeface="+mj-lt"/>
              <a:buAutoNum type="arabicPeriod"/>
            </a:pP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제자리에서 계속 회전하는 경우를 방지하기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앞뒤좌우를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 반복해서 바라보아야 하는 미션은 본 게임에서 고려하지 않았다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인 플레이를 통한 협동 요소가 사라지는 대신 휴먼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: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폴 플랫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(Human: Fall Flat)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이라는 게임에서 아이디어를 얻어 각종 퍼즐 요소를 추가하였다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070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세계관 및 줄거리 설정 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필수 아님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스토리가 </a:t>
            </a:r>
            <a:r>
              <a:rPr lang="ko-KR" altLang="en-US" sz="1200" b="0" i="0" dirty="0" err="1">
                <a:solidFill>
                  <a:srgbClr val="555555"/>
                </a:solidFill>
                <a:effectLst/>
                <a:latin typeface="Spoqa Han Sans"/>
              </a:rPr>
              <a:t>주컨텐츠인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 게임은 간단한 설정을 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 </a:t>
            </a:r>
          </a:p>
          <a:p>
            <a:r>
              <a:rPr lang="ko-KR" altLang="en-US" dirty="0"/>
              <a:t>세계관 또는 스토리 </a:t>
            </a:r>
            <a:r>
              <a:rPr lang="en-US" altLang="ko-KR" dirty="0"/>
              <a:t>/ </a:t>
            </a:r>
            <a:r>
              <a:rPr lang="ko-KR" altLang="en-US" dirty="0"/>
              <a:t>없어도 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1145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 캐릭터 및 배경 설정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이미지 포함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게임에 등장하는 핵심 캐릭터에 대해 간략하게 설정한다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 </a:t>
            </a:r>
          </a:p>
          <a:p>
            <a:pPr marL="0" indent="0" algn="l">
              <a:buNone/>
            </a:pPr>
            <a:r>
              <a:rPr lang="en-US" altLang="ko-KR" sz="1200" dirty="0">
                <a:solidFill>
                  <a:srgbClr val="555555"/>
                </a:solidFill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중요도가 높은 대상만 설정한다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r>
              <a:rPr lang="ko-KR" altLang="en-US" dirty="0"/>
              <a:t>캐릭터 배경 이미지 삽입 </a:t>
            </a:r>
            <a:r>
              <a:rPr lang="en-US" altLang="ko-KR" dirty="0"/>
              <a:t>– </a:t>
            </a:r>
            <a:r>
              <a:rPr lang="ko-KR" altLang="en-US" dirty="0" err="1"/>
              <a:t>에셋스토어</a:t>
            </a:r>
            <a:r>
              <a:rPr lang="ko-KR" altLang="en-US" dirty="0"/>
              <a:t> 이미지</a:t>
            </a:r>
            <a:r>
              <a:rPr lang="en-US" altLang="ko-KR" dirty="0"/>
              <a:t>: </a:t>
            </a:r>
            <a:r>
              <a:rPr lang="ko-KR" altLang="en-US" dirty="0"/>
              <a:t>주캐릭터</a:t>
            </a:r>
            <a:r>
              <a:rPr lang="en-US" altLang="ko-KR" dirty="0"/>
              <a:t>, </a:t>
            </a:r>
            <a:r>
              <a:rPr lang="ko-KR" altLang="en-US" dirty="0"/>
              <a:t>적</a:t>
            </a:r>
            <a:r>
              <a:rPr lang="en-US" altLang="ko-KR" dirty="0"/>
              <a:t>, </a:t>
            </a:r>
            <a:r>
              <a:rPr lang="ko-KR" altLang="en-US" dirty="0"/>
              <a:t>배경 </a:t>
            </a:r>
            <a:r>
              <a:rPr lang="en-US" altLang="ko-KR" dirty="0"/>
              <a:t>&amp; </a:t>
            </a:r>
            <a:r>
              <a:rPr lang="ko-KR" altLang="en-US" dirty="0"/>
              <a:t>설명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캑터스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주인공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선인장 모습의 캐릭터이다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사용자는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캑터스가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되어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플레이머쉬룸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친구들과는 다른 외모로 인해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소외받고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있다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머쉬룸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친구들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그린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플래닛에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사는 버섯 모습의 </a:t>
            </a:r>
            <a:r>
              <a:rPr lang="en-US" altLang="ko-KR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npc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들이다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453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C7A581-3F89-2117-2516-90C76B3DC7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41E6BA1-ED63-3588-A909-D3586B254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F40053-D4A9-F327-6167-8B779525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E4EB9F-D101-9CDD-C3D8-54B85B7C2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FF74D6-1A4D-B20B-FA30-55755B704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50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39806E-BBD2-F471-7C17-6170ADE8A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10B5AF-6CD8-AD4F-8B92-759D67538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B21DD2-C7DE-1B08-4776-2A6C166D1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19A215-6674-EA37-D110-53134DB6A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E83B35-D5B3-2E55-C211-37DAF1418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353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768A43-9832-B4CA-9A24-B33369E3C8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1BB44F-1EE9-1F9F-86BA-2BE46F04A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D433E9-0FF4-717F-AB0C-BC9149DD2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9B6A48-3C4B-3C97-4004-61C03798C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63725-191E-AED1-C5D8-B6655AC54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677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28F8B-2ED9-4B09-C8E7-73494089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5505B7-3938-6D50-9EEA-EA67AE855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6B1340-6F55-DCB5-B4C9-E4F90303C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73515-A4D9-A5AC-AD7E-E1FB47713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A955BE-C7DF-4BF4-329B-03C7B2C5A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141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ADEE8-FB6A-D861-169F-3A3D31560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DA33DA-7B87-D258-3100-39699715C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70469E-CD8C-6FA6-0E76-D20AE6A2E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BA9C7C-5146-82DE-71E6-A61BF62FF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A8CE71-9D90-4310-2749-87C8AFECD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811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3A6B01-3C74-6F81-DB01-3DA73E2BE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3F3A8C-C874-5337-D96A-F1D9CB9B7A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F6F92C-027F-299E-0C18-24C8B37BC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7AE658-E500-A18F-4D52-362CF70D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7BC417-F056-0F72-EED3-83DC669D5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F3B82C-A33A-BE1D-DDB6-4D05A8E9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19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F0324-738E-FCA1-717C-8DAFB4AF7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9DA41E-F87B-1009-53A6-BE52A41B7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9BA6EA-8D3D-D7F1-367C-54650806C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6D33AF-88B8-46B4-CB2C-8972166299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D4D207-66E8-CDF2-F970-5420F66711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6D2E02-6614-333E-DEC8-EF2EF4840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17A753B-88E9-A34C-5E40-697ADA0F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73D24C1-939B-7C90-DDD4-449FB8E45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788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C20FF-A0CF-FB87-B635-C0885DE7D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5428DFA-2C32-51E3-B083-210D7F4BA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0A02F18-721E-2E08-8662-042E0EEE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E47A34-90DE-E228-AA32-1542AC5D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81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B45E1BC-35BD-5B6B-79D8-14CD495AB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1EBDA5-46A3-229A-7D35-9A4C57114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69F421-C935-D2E2-7B86-C3D2AE2A6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546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3AA55-D4DE-4866-D28B-EFE2219C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B18469-82F5-3925-BB36-BBC1741CA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68C048-4EAE-432D-84B7-29B208695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745A1F-C27A-AB01-3A7C-AAD6EFD08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9A240D-48AD-ADA7-067F-FFBD5E1A5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7A1F20-7359-C849-348C-C91697D7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894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23C83-95A0-A7E2-470B-1A898D426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537D9A7-8392-3364-C583-E2E48AFA21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E65D8E-5C7B-B50D-2CD2-8E47A5784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3118AC-5567-7D7F-E765-C790E3D09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E44A38-6F83-C1EB-6E19-C37DD9C0C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801811-02B4-CA7F-1071-4DDA62092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905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08C13C7-70CA-0C2A-43AC-3659DA0C3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B329AF-3CE9-88C4-0B4C-9A8E4DF17D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B4D3CE-1227-FD1E-DCDC-98D30208C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25436-5A72-4E3D-9C5C-5E0B016471E8}" type="datetimeFigureOut">
              <a:rPr lang="ko-KR" altLang="en-US" smtClean="0"/>
              <a:t>2023-10-30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4E0F7B-350C-17D3-7C8B-6CEE1FBC43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E675A6-6B3A-A429-97CA-52EBAD4785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286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18/10/relationships/comments" Target="../comments/modernComment_122_5BC0072C.xml"/><Relationship Id="rId7" Type="http://schemas.microsoft.com/office/2007/relationships/hdphoto" Target="../media/hdphoto2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microsoft.com/office/2007/relationships/hdphoto" Target="../media/hdphoto3.wdp"/><Relationship Id="rId5" Type="http://schemas.microsoft.com/office/2007/relationships/hdphoto" Target="../media/hdphoto1.wdp"/><Relationship Id="rId10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18/10/relationships/comments" Target="../comments/modernComment_130_65E6D8.xml"/><Relationship Id="rId7" Type="http://schemas.microsoft.com/office/2007/relationships/hdphoto" Target="../media/hdphoto2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18/10/relationships/comments" Target="../comments/modernComment_125_C6EEFDB2.xml"/><Relationship Id="rId7" Type="http://schemas.microsoft.com/office/2007/relationships/hdphoto" Target="../media/hdphoto2.wd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7_7B700424.xml"/><Relationship Id="rId7" Type="http://schemas.microsoft.com/office/2007/relationships/hdphoto" Target="../media/hdphoto2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6_B8DF1FBC.xml"/><Relationship Id="rId7" Type="http://schemas.microsoft.com/office/2007/relationships/hdphoto" Target="../media/hdphoto2.wd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D086D53-5ED1-9013-DF9F-B31733DF3D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ln>
            <a:solidFill>
              <a:srgbClr val="7C84BE"/>
            </a:solidFill>
          </a:ln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F22784C-0B43-363D-334A-C4E3EA6B5670}"/>
              </a:ext>
            </a:extLst>
          </p:cNvPr>
          <p:cNvSpPr/>
          <p:nvPr/>
        </p:nvSpPr>
        <p:spPr>
          <a:xfrm>
            <a:off x="2555369" y="1384301"/>
            <a:ext cx="7081261" cy="4243039"/>
          </a:xfrm>
          <a:custGeom>
            <a:avLst/>
            <a:gdLst>
              <a:gd name="connsiteX0" fmla="*/ 0 w 7081261"/>
              <a:gd name="connsiteY0" fmla="*/ 707187 h 4243039"/>
              <a:gd name="connsiteX1" fmla="*/ 707187 w 7081261"/>
              <a:gd name="connsiteY1" fmla="*/ 0 h 4243039"/>
              <a:gd name="connsiteX2" fmla="*/ 1160538 w 7081261"/>
              <a:gd name="connsiteY2" fmla="*/ 0 h 4243039"/>
              <a:gd name="connsiteX3" fmla="*/ 1670558 w 7081261"/>
              <a:gd name="connsiteY3" fmla="*/ 0 h 4243039"/>
              <a:gd name="connsiteX4" fmla="*/ 2237246 w 7081261"/>
              <a:gd name="connsiteY4" fmla="*/ 0 h 4243039"/>
              <a:gd name="connsiteX5" fmla="*/ 2690597 w 7081261"/>
              <a:gd name="connsiteY5" fmla="*/ 0 h 4243039"/>
              <a:gd name="connsiteX6" fmla="*/ 3370624 w 7081261"/>
              <a:gd name="connsiteY6" fmla="*/ 0 h 4243039"/>
              <a:gd name="connsiteX7" fmla="*/ 3937313 w 7081261"/>
              <a:gd name="connsiteY7" fmla="*/ 0 h 4243039"/>
              <a:gd name="connsiteX8" fmla="*/ 4617339 w 7081261"/>
              <a:gd name="connsiteY8" fmla="*/ 0 h 4243039"/>
              <a:gd name="connsiteX9" fmla="*/ 5240697 w 7081261"/>
              <a:gd name="connsiteY9" fmla="*/ 0 h 4243039"/>
              <a:gd name="connsiteX10" fmla="*/ 5750716 w 7081261"/>
              <a:gd name="connsiteY10" fmla="*/ 0 h 4243039"/>
              <a:gd name="connsiteX11" fmla="*/ 6374074 w 7081261"/>
              <a:gd name="connsiteY11" fmla="*/ 0 h 4243039"/>
              <a:gd name="connsiteX12" fmla="*/ 7081261 w 7081261"/>
              <a:gd name="connsiteY12" fmla="*/ 707187 h 4243039"/>
              <a:gd name="connsiteX13" fmla="*/ 7081261 w 7081261"/>
              <a:gd name="connsiteY13" fmla="*/ 1272920 h 4243039"/>
              <a:gd name="connsiteX14" fmla="*/ 7081261 w 7081261"/>
              <a:gd name="connsiteY14" fmla="*/ 1895226 h 4243039"/>
              <a:gd name="connsiteX15" fmla="*/ 7081261 w 7081261"/>
              <a:gd name="connsiteY15" fmla="*/ 2460959 h 4243039"/>
              <a:gd name="connsiteX16" fmla="*/ 7081261 w 7081261"/>
              <a:gd name="connsiteY16" fmla="*/ 3535852 h 4243039"/>
              <a:gd name="connsiteX17" fmla="*/ 6374074 w 7081261"/>
              <a:gd name="connsiteY17" fmla="*/ 4243039 h 4243039"/>
              <a:gd name="connsiteX18" fmla="*/ 5750716 w 7081261"/>
              <a:gd name="connsiteY18" fmla="*/ 4243039 h 4243039"/>
              <a:gd name="connsiteX19" fmla="*/ 5127359 w 7081261"/>
              <a:gd name="connsiteY19" fmla="*/ 4243039 h 4243039"/>
              <a:gd name="connsiteX20" fmla="*/ 4447332 w 7081261"/>
              <a:gd name="connsiteY20" fmla="*/ 4243039 h 4243039"/>
              <a:gd name="connsiteX21" fmla="*/ 3823975 w 7081261"/>
              <a:gd name="connsiteY21" fmla="*/ 4243039 h 4243039"/>
              <a:gd name="connsiteX22" fmla="*/ 3143948 w 7081261"/>
              <a:gd name="connsiteY22" fmla="*/ 4243039 h 4243039"/>
              <a:gd name="connsiteX23" fmla="*/ 2520591 w 7081261"/>
              <a:gd name="connsiteY23" fmla="*/ 4243039 h 4243039"/>
              <a:gd name="connsiteX24" fmla="*/ 2067240 w 7081261"/>
              <a:gd name="connsiteY24" fmla="*/ 4243039 h 4243039"/>
              <a:gd name="connsiteX25" fmla="*/ 1443882 w 7081261"/>
              <a:gd name="connsiteY25" fmla="*/ 4243039 h 4243039"/>
              <a:gd name="connsiteX26" fmla="*/ 707187 w 7081261"/>
              <a:gd name="connsiteY26" fmla="*/ 4243039 h 4243039"/>
              <a:gd name="connsiteX27" fmla="*/ 0 w 7081261"/>
              <a:gd name="connsiteY27" fmla="*/ 3535852 h 4243039"/>
              <a:gd name="connsiteX28" fmla="*/ 0 w 7081261"/>
              <a:gd name="connsiteY28" fmla="*/ 2998406 h 4243039"/>
              <a:gd name="connsiteX29" fmla="*/ 0 w 7081261"/>
              <a:gd name="connsiteY29" fmla="*/ 2489246 h 4243039"/>
              <a:gd name="connsiteX30" fmla="*/ 0 w 7081261"/>
              <a:gd name="connsiteY30" fmla="*/ 1923513 h 4243039"/>
              <a:gd name="connsiteX31" fmla="*/ 0 w 7081261"/>
              <a:gd name="connsiteY31" fmla="*/ 1357780 h 4243039"/>
              <a:gd name="connsiteX32" fmla="*/ 0 w 7081261"/>
              <a:gd name="connsiteY32" fmla="*/ 707187 h 4243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7081261" h="4243039" fill="none" extrusionOk="0">
                <a:moveTo>
                  <a:pt x="0" y="707187"/>
                </a:moveTo>
                <a:cubicBezTo>
                  <a:pt x="83916" y="294407"/>
                  <a:pt x="308116" y="58895"/>
                  <a:pt x="707187" y="0"/>
                </a:cubicBezTo>
                <a:cubicBezTo>
                  <a:pt x="875974" y="-425"/>
                  <a:pt x="1027978" y="37112"/>
                  <a:pt x="1160538" y="0"/>
                </a:cubicBezTo>
                <a:cubicBezTo>
                  <a:pt x="1293098" y="-37112"/>
                  <a:pt x="1513941" y="60610"/>
                  <a:pt x="1670558" y="0"/>
                </a:cubicBezTo>
                <a:cubicBezTo>
                  <a:pt x="1827175" y="-60610"/>
                  <a:pt x="2032554" y="52791"/>
                  <a:pt x="2237246" y="0"/>
                </a:cubicBezTo>
                <a:cubicBezTo>
                  <a:pt x="2441938" y="-52791"/>
                  <a:pt x="2591991" y="42782"/>
                  <a:pt x="2690597" y="0"/>
                </a:cubicBezTo>
                <a:cubicBezTo>
                  <a:pt x="2789203" y="-42782"/>
                  <a:pt x="3208962" y="41646"/>
                  <a:pt x="3370624" y="0"/>
                </a:cubicBezTo>
                <a:cubicBezTo>
                  <a:pt x="3532286" y="-41646"/>
                  <a:pt x="3794203" y="60541"/>
                  <a:pt x="3937313" y="0"/>
                </a:cubicBezTo>
                <a:cubicBezTo>
                  <a:pt x="4080423" y="-60541"/>
                  <a:pt x="4324337" y="6812"/>
                  <a:pt x="4617339" y="0"/>
                </a:cubicBezTo>
                <a:cubicBezTo>
                  <a:pt x="4910341" y="-6812"/>
                  <a:pt x="5034463" y="20615"/>
                  <a:pt x="5240697" y="0"/>
                </a:cubicBezTo>
                <a:cubicBezTo>
                  <a:pt x="5446931" y="-20615"/>
                  <a:pt x="5554558" y="29162"/>
                  <a:pt x="5750716" y="0"/>
                </a:cubicBezTo>
                <a:cubicBezTo>
                  <a:pt x="5946874" y="-29162"/>
                  <a:pt x="6162648" y="70026"/>
                  <a:pt x="6374074" y="0"/>
                </a:cubicBezTo>
                <a:cubicBezTo>
                  <a:pt x="6766335" y="77016"/>
                  <a:pt x="7160040" y="245928"/>
                  <a:pt x="7081261" y="707187"/>
                </a:cubicBezTo>
                <a:cubicBezTo>
                  <a:pt x="7142085" y="988434"/>
                  <a:pt x="7065081" y="1083414"/>
                  <a:pt x="7081261" y="1272920"/>
                </a:cubicBezTo>
                <a:cubicBezTo>
                  <a:pt x="7097441" y="1462426"/>
                  <a:pt x="7044125" y="1749809"/>
                  <a:pt x="7081261" y="1895226"/>
                </a:cubicBezTo>
                <a:cubicBezTo>
                  <a:pt x="7118397" y="2040643"/>
                  <a:pt x="7033772" y="2335011"/>
                  <a:pt x="7081261" y="2460959"/>
                </a:cubicBezTo>
                <a:cubicBezTo>
                  <a:pt x="7128750" y="2586907"/>
                  <a:pt x="7011490" y="3122423"/>
                  <a:pt x="7081261" y="3535852"/>
                </a:cubicBezTo>
                <a:cubicBezTo>
                  <a:pt x="7093765" y="3953103"/>
                  <a:pt x="6744976" y="4323476"/>
                  <a:pt x="6374074" y="4243039"/>
                </a:cubicBezTo>
                <a:cubicBezTo>
                  <a:pt x="6219375" y="4297629"/>
                  <a:pt x="5999616" y="4171643"/>
                  <a:pt x="5750716" y="4243039"/>
                </a:cubicBezTo>
                <a:cubicBezTo>
                  <a:pt x="5501816" y="4314435"/>
                  <a:pt x="5370256" y="4183945"/>
                  <a:pt x="5127359" y="4243039"/>
                </a:cubicBezTo>
                <a:cubicBezTo>
                  <a:pt x="4884462" y="4302133"/>
                  <a:pt x="4642747" y="4173865"/>
                  <a:pt x="4447332" y="4243039"/>
                </a:cubicBezTo>
                <a:cubicBezTo>
                  <a:pt x="4251917" y="4312213"/>
                  <a:pt x="3954864" y="4212215"/>
                  <a:pt x="3823975" y="4243039"/>
                </a:cubicBezTo>
                <a:cubicBezTo>
                  <a:pt x="3693086" y="4273863"/>
                  <a:pt x="3418431" y="4227898"/>
                  <a:pt x="3143948" y="4243039"/>
                </a:cubicBezTo>
                <a:cubicBezTo>
                  <a:pt x="2869465" y="4258180"/>
                  <a:pt x="2727636" y="4202134"/>
                  <a:pt x="2520591" y="4243039"/>
                </a:cubicBezTo>
                <a:cubicBezTo>
                  <a:pt x="2313546" y="4283944"/>
                  <a:pt x="2169103" y="4222946"/>
                  <a:pt x="2067240" y="4243039"/>
                </a:cubicBezTo>
                <a:cubicBezTo>
                  <a:pt x="1965377" y="4263132"/>
                  <a:pt x="1568600" y="4199745"/>
                  <a:pt x="1443882" y="4243039"/>
                </a:cubicBezTo>
                <a:cubicBezTo>
                  <a:pt x="1319164" y="4286333"/>
                  <a:pt x="1062032" y="4180547"/>
                  <a:pt x="707187" y="4243039"/>
                </a:cubicBezTo>
                <a:cubicBezTo>
                  <a:pt x="225179" y="4265008"/>
                  <a:pt x="3468" y="3935933"/>
                  <a:pt x="0" y="3535852"/>
                </a:cubicBezTo>
                <a:cubicBezTo>
                  <a:pt x="-25654" y="3309337"/>
                  <a:pt x="11927" y="3167986"/>
                  <a:pt x="0" y="2998406"/>
                </a:cubicBezTo>
                <a:cubicBezTo>
                  <a:pt x="-11927" y="2828826"/>
                  <a:pt x="30467" y="2682655"/>
                  <a:pt x="0" y="2489246"/>
                </a:cubicBezTo>
                <a:cubicBezTo>
                  <a:pt x="-30467" y="2295837"/>
                  <a:pt x="56355" y="2049916"/>
                  <a:pt x="0" y="1923513"/>
                </a:cubicBezTo>
                <a:cubicBezTo>
                  <a:pt x="-56355" y="1797110"/>
                  <a:pt x="51694" y="1585759"/>
                  <a:pt x="0" y="1357780"/>
                </a:cubicBezTo>
                <a:cubicBezTo>
                  <a:pt x="-51694" y="1129801"/>
                  <a:pt x="19979" y="995383"/>
                  <a:pt x="0" y="707187"/>
                </a:cubicBezTo>
                <a:close/>
              </a:path>
              <a:path w="7081261" h="4243039" stroke="0" extrusionOk="0">
                <a:moveTo>
                  <a:pt x="0" y="707187"/>
                </a:moveTo>
                <a:cubicBezTo>
                  <a:pt x="-67202" y="275167"/>
                  <a:pt x="269949" y="17516"/>
                  <a:pt x="707187" y="0"/>
                </a:cubicBezTo>
                <a:cubicBezTo>
                  <a:pt x="966693" y="-18839"/>
                  <a:pt x="1210902" y="11022"/>
                  <a:pt x="1387213" y="0"/>
                </a:cubicBezTo>
                <a:cubicBezTo>
                  <a:pt x="1563524" y="-11022"/>
                  <a:pt x="1683328" y="36733"/>
                  <a:pt x="1897233" y="0"/>
                </a:cubicBezTo>
                <a:cubicBezTo>
                  <a:pt x="2111138" y="-36733"/>
                  <a:pt x="2205230" y="39935"/>
                  <a:pt x="2350584" y="0"/>
                </a:cubicBezTo>
                <a:cubicBezTo>
                  <a:pt x="2495938" y="-39935"/>
                  <a:pt x="2783220" y="9073"/>
                  <a:pt x="2973942" y="0"/>
                </a:cubicBezTo>
                <a:cubicBezTo>
                  <a:pt x="3164664" y="-9073"/>
                  <a:pt x="3301212" y="32777"/>
                  <a:pt x="3483962" y="0"/>
                </a:cubicBezTo>
                <a:cubicBezTo>
                  <a:pt x="3666712" y="-32777"/>
                  <a:pt x="3975498" y="34544"/>
                  <a:pt x="4163988" y="0"/>
                </a:cubicBezTo>
                <a:cubicBezTo>
                  <a:pt x="4352478" y="-34544"/>
                  <a:pt x="4403168" y="41682"/>
                  <a:pt x="4617339" y="0"/>
                </a:cubicBezTo>
                <a:cubicBezTo>
                  <a:pt x="4831510" y="-41682"/>
                  <a:pt x="5100057" y="33545"/>
                  <a:pt x="5297365" y="0"/>
                </a:cubicBezTo>
                <a:cubicBezTo>
                  <a:pt x="5494673" y="-33545"/>
                  <a:pt x="5594697" y="22884"/>
                  <a:pt x="5694048" y="0"/>
                </a:cubicBezTo>
                <a:cubicBezTo>
                  <a:pt x="5793399" y="-22884"/>
                  <a:pt x="6144388" y="25501"/>
                  <a:pt x="6374074" y="0"/>
                </a:cubicBezTo>
                <a:cubicBezTo>
                  <a:pt x="6796909" y="48032"/>
                  <a:pt x="7088071" y="387151"/>
                  <a:pt x="7081261" y="707187"/>
                </a:cubicBezTo>
                <a:cubicBezTo>
                  <a:pt x="7119498" y="886518"/>
                  <a:pt x="7069504" y="1079083"/>
                  <a:pt x="7081261" y="1188060"/>
                </a:cubicBezTo>
                <a:cubicBezTo>
                  <a:pt x="7093018" y="1297037"/>
                  <a:pt x="7012517" y="1525074"/>
                  <a:pt x="7081261" y="1810366"/>
                </a:cubicBezTo>
                <a:cubicBezTo>
                  <a:pt x="7150005" y="2095658"/>
                  <a:pt x="7029756" y="2190935"/>
                  <a:pt x="7081261" y="2319526"/>
                </a:cubicBezTo>
                <a:cubicBezTo>
                  <a:pt x="7132766" y="2448117"/>
                  <a:pt x="7030275" y="2765026"/>
                  <a:pt x="7081261" y="2885259"/>
                </a:cubicBezTo>
                <a:cubicBezTo>
                  <a:pt x="7132247" y="3005492"/>
                  <a:pt x="7018435" y="3268053"/>
                  <a:pt x="7081261" y="3535852"/>
                </a:cubicBezTo>
                <a:cubicBezTo>
                  <a:pt x="7067127" y="3883903"/>
                  <a:pt x="6828839" y="4229997"/>
                  <a:pt x="6374074" y="4243039"/>
                </a:cubicBezTo>
                <a:cubicBezTo>
                  <a:pt x="6224870" y="4250007"/>
                  <a:pt x="6115174" y="4224016"/>
                  <a:pt x="5977392" y="4243039"/>
                </a:cubicBezTo>
                <a:cubicBezTo>
                  <a:pt x="5839610" y="4262062"/>
                  <a:pt x="5512179" y="4183916"/>
                  <a:pt x="5297365" y="4243039"/>
                </a:cubicBezTo>
                <a:cubicBezTo>
                  <a:pt x="5082551" y="4302162"/>
                  <a:pt x="4895398" y="4208378"/>
                  <a:pt x="4730677" y="4243039"/>
                </a:cubicBezTo>
                <a:cubicBezTo>
                  <a:pt x="4565956" y="4277700"/>
                  <a:pt x="4440511" y="4229974"/>
                  <a:pt x="4277326" y="4243039"/>
                </a:cubicBezTo>
                <a:cubicBezTo>
                  <a:pt x="4114141" y="4256104"/>
                  <a:pt x="3904525" y="4229542"/>
                  <a:pt x="3710637" y="4243039"/>
                </a:cubicBezTo>
                <a:cubicBezTo>
                  <a:pt x="3516749" y="4256536"/>
                  <a:pt x="3476885" y="4212419"/>
                  <a:pt x="3313955" y="4243039"/>
                </a:cubicBezTo>
                <a:cubicBezTo>
                  <a:pt x="3151025" y="4273659"/>
                  <a:pt x="3053698" y="4228033"/>
                  <a:pt x="2917273" y="4243039"/>
                </a:cubicBezTo>
                <a:cubicBezTo>
                  <a:pt x="2780848" y="4258045"/>
                  <a:pt x="2598520" y="4241615"/>
                  <a:pt x="2350584" y="4243039"/>
                </a:cubicBezTo>
                <a:cubicBezTo>
                  <a:pt x="2102648" y="4244463"/>
                  <a:pt x="2018609" y="4208175"/>
                  <a:pt x="1897233" y="4243039"/>
                </a:cubicBezTo>
                <a:cubicBezTo>
                  <a:pt x="1775857" y="4277903"/>
                  <a:pt x="1540398" y="4229196"/>
                  <a:pt x="1273876" y="4243039"/>
                </a:cubicBezTo>
                <a:cubicBezTo>
                  <a:pt x="1007354" y="4256882"/>
                  <a:pt x="987932" y="4181877"/>
                  <a:pt x="707187" y="4243039"/>
                </a:cubicBezTo>
                <a:cubicBezTo>
                  <a:pt x="304106" y="4282048"/>
                  <a:pt x="-22655" y="3855078"/>
                  <a:pt x="0" y="3535852"/>
                </a:cubicBezTo>
                <a:cubicBezTo>
                  <a:pt x="-8069" y="3343194"/>
                  <a:pt x="63697" y="3154879"/>
                  <a:pt x="0" y="2970119"/>
                </a:cubicBezTo>
                <a:cubicBezTo>
                  <a:pt x="-63697" y="2785359"/>
                  <a:pt x="31947" y="2611350"/>
                  <a:pt x="0" y="2460959"/>
                </a:cubicBezTo>
                <a:cubicBezTo>
                  <a:pt x="-31947" y="2310568"/>
                  <a:pt x="27256" y="2151279"/>
                  <a:pt x="0" y="1980086"/>
                </a:cubicBezTo>
                <a:cubicBezTo>
                  <a:pt x="-27256" y="1808893"/>
                  <a:pt x="54403" y="1641124"/>
                  <a:pt x="0" y="1470927"/>
                </a:cubicBezTo>
                <a:cubicBezTo>
                  <a:pt x="-54403" y="1300730"/>
                  <a:pt x="57259" y="978945"/>
                  <a:pt x="0" y="70718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EDBCAEA-10CF-432C-9FED-28EEC7EA4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9" y="2463453"/>
            <a:ext cx="4572000" cy="1138585"/>
          </a:xfrm>
        </p:spPr>
        <p:txBody>
          <a:bodyPr/>
          <a:lstStyle/>
          <a:p>
            <a:r>
              <a: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게임 기획서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85A56ED-143E-FF0D-27B9-C433C6E8AE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336777"/>
              </p:ext>
            </p:extLst>
          </p:nvPr>
        </p:nvGraphicFramePr>
        <p:xfrm>
          <a:off x="3560644" y="3602038"/>
          <a:ext cx="5070709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6549">
                  <a:extLst>
                    <a:ext uri="{9D8B030D-6E8A-4147-A177-3AD203B41FA5}">
                      <a16:colId xmlns:a16="http://schemas.microsoft.com/office/drawing/2014/main" val="1081130013"/>
                    </a:ext>
                  </a:extLst>
                </a:gridCol>
                <a:gridCol w="2356611">
                  <a:extLst>
                    <a:ext uri="{9D8B030D-6E8A-4147-A177-3AD203B41FA5}">
                      <a16:colId xmlns:a16="http://schemas.microsoft.com/office/drawing/2014/main" val="3286767482"/>
                    </a:ext>
                  </a:extLst>
                </a:gridCol>
                <a:gridCol w="1337549">
                  <a:extLst>
                    <a:ext uri="{9D8B030D-6E8A-4147-A177-3AD203B41FA5}">
                      <a16:colId xmlns:a16="http://schemas.microsoft.com/office/drawing/2014/main" val="2924130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개발자</a:t>
                      </a:r>
                      <a:r>
                        <a:rPr lang="en-US" altLang="ko-KR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1</a:t>
                      </a:r>
                      <a:endParaRPr lang="ko-KR" altLang="en-US" sz="2400" b="0" dirty="0">
                        <a:solidFill>
                          <a:sysClr val="windowText" lastClr="000000"/>
                        </a:solidFill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2020215730</a:t>
                      </a:r>
                      <a:endParaRPr lang="ko-KR" altLang="en-US" sz="2400" b="0" dirty="0">
                        <a:solidFill>
                          <a:sysClr val="windowText" lastClr="000000"/>
                        </a:solidFill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조대영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7453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개발자</a:t>
                      </a:r>
                      <a:r>
                        <a:rPr lang="en-US" altLang="ko-KR" sz="2400" dirty="0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2</a:t>
                      </a:r>
                      <a:endParaRPr lang="ko-KR" altLang="en-US" sz="2400" dirty="0"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2018211974</a:t>
                      </a:r>
                      <a:endParaRPr lang="ko-KR" altLang="en-US" sz="2400" dirty="0"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허수은</a:t>
                      </a:r>
                      <a:endParaRPr lang="ko-KR" altLang="en-US" sz="2400" dirty="0"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4367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2867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53C8CE3-7785-12E6-9B93-43AB5E86DC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9E07951-9420-51CC-3E7A-CAB8A1C0BA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20707" y="2001950"/>
            <a:ext cx="2288539" cy="224183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BEB92A5-2F29-53E1-2809-CBDD37DDFD0B}"/>
              </a:ext>
            </a:extLst>
          </p:cNvPr>
          <p:cNvSpPr txBox="1"/>
          <p:nvPr/>
        </p:nvSpPr>
        <p:spPr>
          <a:xfrm>
            <a:off x="1825135" y="659427"/>
            <a:ext cx="39388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주요 캐릭터 및 배경 설정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A808100-C28D-B990-2E24-A932DD205BAE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5" name="직각 삼각형 4">
              <a:extLst>
                <a:ext uri="{FF2B5EF4-FFF2-40B4-BE49-F238E27FC236}">
                  <a16:creationId xmlns:a16="http://schemas.microsoft.com/office/drawing/2014/main" id="{4498D250-98C9-1456-20CF-BBF682A5881C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화살표: 톱니 모양의 오른쪽 10">
              <a:extLst>
                <a:ext uri="{FF2B5EF4-FFF2-40B4-BE49-F238E27FC236}">
                  <a16:creationId xmlns:a16="http://schemas.microsoft.com/office/drawing/2014/main" id="{F8D7CEAD-3F07-C728-D0C1-925E81D848E4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7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B4327AE4-C558-B20A-AC7B-632251D48B2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29597" y1="44336" x2="30101" y2="45508"/>
                        <a14:backgroundMark x1="60327" y1="51563" x2="60327" y2="51563"/>
                        <a14:backgroundMark x1="60076" y1="68359" x2="60076" y2="68359"/>
                        <a14:backgroundMark x1="69773" y1="52344" x2="69773" y2="52344"/>
                        <a14:backgroundMark x1="79219" y1="44336" x2="79219" y2="44336"/>
                        <a14:backgroundMark x1="65365" y1="60352" x2="64861" y2="61328"/>
                        <a14:backgroundMark x1="34383" y1="63672" x2="34383" y2="63672"/>
                        <a14:backgroundMark x1="19270" y1="73242" x2="19270" y2="73242"/>
                        <a14:backgroundMark x1="76826" y1="48047" x2="76826" y2="48047"/>
                        <a14:backgroundMark x1="78086" y1="45898" x2="78086" y2="45898"/>
                        <a14:backgroundMark x1="77330" y1="46094" x2="77330" y2="46094"/>
                        <a14:backgroundMark x1="77330" y1="46094" x2="77330" y2="46094"/>
                        <a14:backgroundMark x1="77330" y1="46094" x2="77330" y2="46094"/>
                      </a14:backgroundRemoval>
                    </a14:imgEffect>
                  </a14:imgLayer>
                </a14:imgProps>
              </a:ext>
            </a:extLst>
          </a:blip>
          <a:srcRect l="14529" t="25949" r="49533" b="20608"/>
          <a:stretch/>
        </p:blipFill>
        <p:spPr>
          <a:xfrm>
            <a:off x="4623344" y="2153562"/>
            <a:ext cx="2281379" cy="2187733"/>
          </a:xfrm>
          <a:prstGeom prst="rect">
            <a:avLst/>
          </a:prstGeom>
        </p:spPr>
      </p:pic>
      <p:pic>
        <p:nvPicPr>
          <p:cNvPr id="9" name="Picture 2" descr="screenshot">
            <a:extLst>
              <a:ext uri="{FF2B5EF4-FFF2-40B4-BE49-F238E27FC236}">
                <a16:creationId xmlns:a16="http://schemas.microsoft.com/office/drawing/2014/main" id="{EADE891D-00EE-B263-1B63-22D5DFE524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8296" b="89926" l="10000" r="90000">
                        <a14:foregroundMark x1="42167" y1="18815" x2="51500" y2="19556"/>
                        <a14:foregroundMark x1="43667" y1="9333" x2="43667" y2="9333"/>
                        <a14:foregroundMark x1="45833" y1="8593" x2="45833" y2="8593"/>
                        <a14:foregroundMark x1="44083" y1="8296" x2="44083" y2="8296"/>
                        <a14:backgroundMark x1="20583" y1="22370" x2="20583" y2="22370"/>
                        <a14:backgroundMark x1="15167" y1="16296" x2="26833" y2="28444"/>
                        <a14:backgroundMark x1="18000" y1="43111" x2="31750" y2="67111"/>
                        <a14:backgroundMark x1="41000" y1="52000" x2="71500" y2="63111"/>
                        <a14:backgroundMark x1="63750" y1="54963" x2="39083" y2="72593"/>
                        <a14:backgroundMark x1="39333" y1="48148" x2="63000" y2="47704"/>
                        <a14:backgroundMark x1="61750" y1="70370" x2="41667" y2="68148"/>
                        <a14:backgroundMark x1="41417" y1="76593" x2="64750" y2="76741"/>
                        <a14:backgroundMark x1="26917" y1="65481" x2="18500" y2="12148"/>
                        <a14:backgroundMark x1="39333" y1="65630" x2="46583" y2="64296"/>
                        <a14:backgroundMark x1="42917" y1="40000" x2="42917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810" t="5146" r="36190" b="57091"/>
          <a:stretch/>
        </p:blipFill>
        <p:spPr bwMode="auto">
          <a:xfrm>
            <a:off x="7753437" y="2153562"/>
            <a:ext cx="2970932" cy="2253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75DCB005-AF95-77B1-5E11-889E07F489EA}"/>
              </a:ext>
            </a:extLst>
          </p:cNvPr>
          <p:cNvGrpSpPr/>
          <p:nvPr/>
        </p:nvGrpSpPr>
        <p:grpSpPr>
          <a:xfrm>
            <a:off x="1793363" y="4447781"/>
            <a:ext cx="1543225" cy="794854"/>
            <a:chOff x="1409299" y="3441885"/>
            <a:chExt cx="1543225" cy="794854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3B8E54D0-593B-C512-3E49-D23814CEF3F0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1052163-FECE-59AB-6E88-9E3A33E3CA80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사용자 조정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46306AB-2929-2891-673A-F2BD0360325A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주 캐릭터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623C29F3-18D3-B12F-A158-EBE7148065D6}"/>
              </a:ext>
            </a:extLst>
          </p:cNvPr>
          <p:cNvGrpSpPr/>
          <p:nvPr/>
        </p:nvGrpSpPr>
        <p:grpSpPr>
          <a:xfrm>
            <a:off x="5189041" y="4447781"/>
            <a:ext cx="1543225" cy="794854"/>
            <a:chOff x="1409299" y="3441885"/>
            <a:chExt cx="1543225" cy="794854"/>
          </a:xfrm>
        </p:grpSpPr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AD0C9F3C-6CE2-3C67-4A50-9FC9079D4144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1738AC8-8748-4459-7C05-71250538D416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퍼즐 제공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0F56E74-A53D-5CEC-49E8-EE942EB6D80D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NPC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207916C-3E00-16F3-5828-518113714273}"/>
              </a:ext>
            </a:extLst>
          </p:cNvPr>
          <p:cNvGrpSpPr/>
          <p:nvPr/>
        </p:nvGrpSpPr>
        <p:grpSpPr>
          <a:xfrm>
            <a:off x="8584720" y="4459534"/>
            <a:ext cx="1543225" cy="794854"/>
            <a:chOff x="1409299" y="3441885"/>
            <a:chExt cx="1543225" cy="794854"/>
          </a:xfrm>
        </p:grpSpPr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372CF211-F7C2-8240-0823-815D9D093D96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03E7BCC-6AD9-8D63-C23E-C9195EE06714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퍼즐 및 탈출 배경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18562FE-2B71-985E-A59C-1263BCFCF88F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931140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BBB571B-D1CE-49C9-939A-82A547575F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71D4F60-2187-A877-72F4-DA16308A7DCC}"/>
              </a:ext>
            </a:extLst>
          </p:cNvPr>
          <p:cNvSpPr txBox="1"/>
          <p:nvPr/>
        </p:nvSpPr>
        <p:spPr>
          <a:xfrm>
            <a:off x="1825135" y="659427"/>
            <a:ext cx="22236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게임기본구성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166F38E-648A-C72A-6254-1877D3DFB98A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0458B3F3-67C4-D8D1-6A1E-1651AAE2ACC0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화살표: 톱니 모양의 오른쪽 10">
              <a:extLst>
                <a:ext uri="{FF2B5EF4-FFF2-40B4-BE49-F238E27FC236}">
                  <a16:creationId xmlns:a16="http://schemas.microsoft.com/office/drawing/2014/main" id="{953D6775-65DE-D756-FC4F-704E288BD542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8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BC4DEE9C-1008-DD35-06F2-78F0F04F59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62237" y="2247900"/>
            <a:ext cx="6867525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823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66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54110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컨텐츠 구성 </a:t>
            </a:r>
            <a:r>
              <a:rPr lang="en-US" altLang="ko-KR" sz="2800" spc="-150" dirty="0">
                <a:latin typeface="+mj-ea"/>
                <a:ea typeface="SB 어그로 Bold" panose="02020603020101020101"/>
              </a:rPr>
              <a:t>- </a:t>
            </a:r>
            <a:r>
              <a:rPr lang="ko-KR" altLang="en-US" sz="28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게임 </a:t>
            </a:r>
            <a:r>
              <a:rPr lang="en-US" altLang="ko-KR" sz="28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Flow chart</a:t>
            </a:r>
            <a:endParaRPr lang="ko-KR" altLang="en-US" sz="2800" spc="-15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9B6423-CB3A-4A87-31F7-EB36AF13E5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EEF159C9-516D-0292-00D4-4D20AFFD82A9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FD0BA8A8-BB29-2409-9394-C0379FEC8AD0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화살표: 톱니 모양의 오른쪽 10">
              <a:extLst>
                <a:ext uri="{FF2B5EF4-FFF2-40B4-BE49-F238E27FC236}">
                  <a16:creationId xmlns:a16="http://schemas.microsoft.com/office/drawing/2014/main" id="{D7D90D59-856D-4174-C053-4A796BB97D4D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9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A02E0DD7-9978-6001-EAD6-2A022D256F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3602824" y="192711"/>
            <a:ext cx="45975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55128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66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7666" y="298322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9543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컨텐츠 구성</a:t>
            </a:r>
            <a:endParaRPr lang="ko-KR" altLang="en-US" sz="2800" spc="-15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9B6423-CB3A-4A87-31F7-EB36AF13E5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EEF159C9-516D-0292-00D4-4D20AFFD82A9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FD0BA8A8-BB29-2409-9394-C0379FEC8AD0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화살표: 톱니 모양의 오른쪽 10">
              <a:extLst>
                <a:ext uri="{FF2B5EF4-FFF2-40B4-BE49-F238E27FC236}">
                  <a16:creationId xmlns:a16="http://schemas.microsoft.com/office/drawing/2014/main" id="{D7D90D59-856D-4174-C053-4A796BB97D4D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9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7EC28C1-FAD9-F68B-9315-0CCACA3C0FBE}"/>
              </a:ext>
            </a:extLst>
          </p:cNvPr>
          <p:cNvSpPr txBox="1"/>
          <p:nvPr/>
        </p:nvSpPr>
        <p:spPr>
          <a:xfrm>
            <a:off x="1145760" y="1875602"/>
            <a:ext cx="297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RPG Monster Buddy</a:t>
            </a:r>
          </a:p>
          <a:p>
            <a:pPr algn="l"/>
            <a:r>
              <a:rPr lang="en-US" altLang="ko-KR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PBR </a:t>
            </a:r>
            <a:r>
              <a:rPr lang="en-US" altLang="ko-KR" b="1" i="0" dirty="0" err="1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Polyart</a:t>
            </a:r>
            <a:endParaRPr lang="en-US" altLang="ko-KR" b="1" i="0" dirty="0">
              <a:solidFill>
                <a:srgbClr val="212121"/>
              </a:solidFill>
              <a:effectLst/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0" name="양쪽 대괄호 9">
            <a:extLst>
              <a:ext uri="{FF2B5EF4-FFF2-40B4-BE49-F238E27FC236}">
                <a16:creationId xmlns:a16="http://schemas.microsoft.com/office/drawing/2014/main" id="{5D595649-E290-28DC-E53E-4AC4EBD57B4C}"/>
              </a:ext>
            </a:extLst>
          </p:cNvPr>
          <p:cNvSpPr/>
          <p:nvPr/>
        </p:nvSpPr>
        <p:spPr>
          <a:xfrm>
            <a:off x="1004511" y="1804604"/>
            <a:ext cx="3120932" cy="717329"/>
          </a:xfrm>
          <a:prstGeom prst="bracketPair">
            <a:avLst>
              <a:gd name="adj" fmla="val 24797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511DCA-6793-CA81-D93C-1164139CE0D0}"/>
              </a:ext>
            </a:extLst>
          </p:cNvPr>
          <p:cNvSpPr txBox="1"/>
          <p:nvPr/>
        </p:nvSpPr>
        <p:spPr>
          <a:xfrm>
            <a:off x="820647" y="2797589"/>
            <a:ext cx="3120933" cy="312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5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🌝 특징 🌝</a:t>
            </a:r>
            <a:b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- PBR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및 </a:t>
            </a:r>
            <a:r>
              <a:rPr lang="en-US" altLang="ko-KR" sz="1400" dirty="0" err="1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Polyart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스타일의 애니메이션을 가진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다른 몬스터를 사용할 수 있습니다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b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-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모든 몬스터에 대해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범용 재질과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알베도 텍스처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(512 x 512)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및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금속 매끄러움 텍스처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(512 x 512)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만 있습니다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텍스처 메모리 사용이 매우 낮습니다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b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- SRP HDRP/URP 100%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지원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(12.1.7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이상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b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-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모바일 게임용으로 최적화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로우 폴리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b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-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모든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적 몬스터에 대한 다양한 애니메이션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(16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 있습니다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AC1EF3-1A6D-E24E-A349-DA91878ACE89}"/>
              </a:ext>
            </a:extLst>
          </p:cNvPr>
          <p:cNvSpPr txBox="1"/>
          <p:nvPr/>
        </p:nvSpPr>
        <p:spPr>
          <a:xfrm>
            <a:off x="4531769" y="1864026"/>
            <a:ext cx="3318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Toon Environments</a:t>
            </a:r>
          </a:p>
          <a:p>
            <a:pPr algn="l"/>
            <a:r>
              <a:rPr lang="en-US" altLang="ko-KR" b="1" i="0" dirty="0">
                <a:solidFill>
                  <a:srgbClr val="212121"/>
                </a:solidFill>
                <a:effectLst/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World Creator Pack Lite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A72A32-BEB7-C2C7-ACE9-C0E0E3A1A480}"/>
              </a:ext>
            </a:extLst>
          </p:cNvPr>
          <p:cNvSpPr txBox="1"/>
          <p:nvPr/>
        </p:nvSpPr>
        <p:spPr>
          <a:xfrm>
            <a:off x="4410952" y="2805636"/>
            <a:ext cx="3439056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◼ 주요 특징 ◼</a:t>
            </a:r>
            <a:b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타일 기반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27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 모델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초 간단한 빌드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독특한 로우 폴리 툰 스타일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최적화 가능한 디테일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자신만의 색상 테마 만들기</a:t>
            </a:r>
          </a:p>
          <a:p>
            <a:pPr algn="l"/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◼ 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27</a:t>
            </a:r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고유한 </a:t>
            </a:r>
            <a:r>
              <a:rPr lang="ko-KR" altLang="en-US" sz="1500" b="0" i="0" dirty="0" err="1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에셋</a:t>
            </a:r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◼</a:t>
            </a:r>
            <a:b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타일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(15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자연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(10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), 1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오두막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1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사다리</a:t>
            </a:r>
          </a:p>
          <a:p>
            <a:pPr algn="l"/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◼ 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6</a:t>
            </a:r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가지 다른 색상 테마 ◼</a:t>
            </a:r>
            <a:b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봄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여름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가을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겨울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사막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사탕 랜드</a:t>
            </a:r>
          </a:p>
          <a:p>
            <a:pPr algn="l"/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각 색상 팔레트는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4x4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픽셀에 불과하며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사용자 정의 색상 테마를 만들기 위한 텍스처 폴더 내에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Ps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파일이 있는 폴더가 있습니다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pPr algn="l"/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최소 다각형 수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: 5 /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최대 다각형 수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: 896</a:t>
            </a:r>
          </a:p>
        </p:txBody>
      </p:sp>
      <p:sp>
        <p:nvSpPr>
          <p:cNvPr id="18" name="양쪽 대괄호 17">
            <a:extLst>
              <a:ext uri="{FF2B5EF4-FFF2-40B4-BE49-F238E27FC236}">
                <a16:creationId xmlns:a16="http://schemas.microsoft.com/office/drawing/2014/main" id="{96F3047B-B59C-FC20-7C8F-F604F7A7218D}"/>
              </a:ext>
            </a:extLst>
          </p:cNvPr>
          <p:cNvSpPr/>
          <p:nvPr/>
        </p:nvSpPr>
        <p:spPr>
          <a:xfrm>
            <a:off x="4410952" y="1804604"/>
            <a:ext cx="3439056" cy="717329"/>
          </a:xfrm>
          <a:prstGeom prst="bracketPair">
            <a:avLst>
              <a:gd name="adj" fmla="val 24797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양쪽 대괄호 19">
            <a:extLst>
              <a:ext uri="{FF2B5EF4-FFF2-40B4-BE49-F238E27FC236}">
                <a16:creationId xmlns:a16="http://schemas.microsoft.com/office/drawing/2014/main" id="{CF85958E-D49A-A415-3397-80A7573C089B}"/>
              </a:ext>
            </a:extLst>
          </p:cNvPr>
          <p:cNvSpPr/>
          <p:nvPr/>
        </p:nvSpPr>
        <p:spPr>
          <a:xfrm>
            <a:off x="8135516" y="1804604"/>
            <a:ext cx="3120932" cy="717329"/>
          </a:xfrm>
          <a:prstGeom prst="bracketPair">
            <a:avLst>
              <a:gd name="adj" fmla="val 24797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93866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개발 일정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66" name="자유형: 도형 165">
            <a:extLst>
              <a:ext uri="{FF2B5EF4-FFF2-40B4-BE49-F238E27FC236}">
                <a16:creationId xmlns:a16="http://schemas.microsoft.com/office/drawing/2014/main" id="{3A11D70A-74E8-1366-9E90-F2C8EB9C58E5}"/>
              </a:ext>
            </a:extLst>
          </p:cNvPr>
          <p:cNvSpPr/>
          <p:nvPr/>
        </p:nvSpPr>
        <p:spPr>
          <a:xfrm>
            <a:off x="2924177" y="2564681"/>
            <a:ext cx="7279952" cy="2664956"/>
          </a:xfrm>
          <a:custGeom>
            <a:avLst/>
            <a:gdLst>
              <a:gd name="connsiteX0" fmla="*/ 0 w 7279952"/>
              <a:gd name="connsiteY0" fmla="*/ 0 h 2664956"/>
              <a:gd name="connsiteX1" fmla="*/ 5990546 w 7279952"/>
              <a:gd name="connsiteY1" fmla="*/ 0 h 2664956"/>
              <a:gd name="connsiteX2" fmla="*/ 5990546 w 7279952"/>
              <a:gd name="connsiteY2" fmla="*/ 2525 h 2664956"/>
              <a:gd name="connsiteX3" fmla="*/ 6122018 w 7279952"/>
              <a:gd name="connsiteY3" fmla="*/ 8521 h 2664956"/>
              <a:gd name="connsiteX4" fmla="*/ 7110500 w 7279952"/>
              <a:gd name="connsiteY4" fmla="*/ 675990 h 2664956"/>
              <a:gd name="connsiteX5" fmla="*/ 7096109 w 7279952"/>
              <a:gd name="connsiteY5" fmla="*/ 2014257 h 2664956"/>
              <a:gd name="connsiteX6" fmla="*/ 6092748 w 7279952"/>
              <a:gd name="connsiteY6" fmla="*/ 2659496 h 2664956"/>
              <a:gd name="connsiteX7" fmla="*/ 5990546 w 7279952"/>
              <a:gd name="connsiteY7" fmla="*/ 2661799 h 2664956"/>
              <a:gd name="connsiteX8" fmla="*/ 5990546 w 7279952"/>
              <a:gd name="connsiteY8" fmla="*/ 2664956 h 2664956"/>
              <a:gd name="connsiteX9" fmla="*/ 0 w 7279952"/>
              <a:gd name="connsiteY9" fmla="*/ 2664956 h 2664956"/>
              <a:gd name="connsiteX10" fmla="*/ 0 w 7279952"/>
              <a:gd name="connsiteY10" fmla="*/ 2486689 h 2664956"/>
              <a:gd name="connsiteX11" fmla="*/ 5990546 w 7279952"/>
              <a:gd name="connsiteY11" fmla="*/ 2486689 h 2664956"/>
              <a:gd name="connsiteX12" fmla="*/ 5990546 w 7279952"/>
              <a:gd name="connsiteY12" fmla="*/ 2488406 h 2664956"/>
              <a:gd name="connsiteX13" fmla="*/ 6077054 w 7279952"/>
              <a:gd name="connsiteY13" fmla="*/ 2486455 h 2664956"/>
              <a:gd name="connsiteX14" fmla="*/ 6947614 w 7279952"/>
              <a:gd name="connsiteY14" fmla="*/ 1924003 h 2664956"/>
              <a:gd name="connsiteX15" fmla="*/ 6960042 w 7279952"/>
              <a:gd name="connsiteY15" fmla="*/ 762928 h 2664956"/>
              <a:gd name="connsiteX16" fmla="*/ 6102491 w 7279952"/>
              <a:gd name="connsiteY16" fmla="*/ 181170 h 2664956"/>
              <a:gd name="connsiteX17" fmla="*/ 5990546 w 7279952"/>
              <a:gd name="connsiteY17" fmla="*/ 176047 h 2664956"/>
              <a:gd name="connsiteX18" fmla="*/ 5990546 w 7279952"/>
              <a:gd name="connsiteY18" fmla="*/ 178267 h 2664956"/>
              <a:gd name="connsiteX19" fmla="*/ 0 w 7279952"/>
              <a:gd name="connsiteY19" fmla="*/ 178267 h 2664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79952" h="2664956">
                <a:moveTo>
                  <a:pt x="0" y="0"/>
                </a:moveTo>
                <a:lnTo>
                  <a:pt x="5990546" y="0"/>
                </a:lnTo>
                <a:lnTo>
                  <a:pt x="5990546" y="2525"/>
                </a:lnTo>
                <a:lnTo>
                  <a:pt x="6122018" y="8521"/>
                </a:lnTo>
                <a:cubicBezTo>
                  <a:pt x="6533573" y="56260"/>
                  <a:pt x="6902940" y="301832"/>
                  <a:pt x="7110500" y="675990"/>
                </a:cubicBezTo>
                <a:cubicBezTo>
                  <a:pt x="7341477" y="1092361"/>
                  <a:pt x="7335984" y="1603160"/>
                  <a:pt x="7096109" y="2014257"/>
                </a:cubicBezTo>
                <a:cubicBezTo>
                  <a:pt x="6880412" y="2383919"/>
                  <a:pt x="6505515" y="2621209"/>
                  <a:pt x="6092748" y="2659496"/>
                </a:cubicBezTo>
                <a:lnTo>
                  <a:pt x="5990546" y="2661799"/>
                </a:lnTo>
                <a:lnTo>
                  <a:pt x="5990546" y="2664956"/>
                </a:lnTo>
                <a:lnTo>
                  <a:pt x="0" y="2664956"/>
                </a:lnTo>
                <a:lnTo>
                  <a:pt x="0" y="2486689"/>
                </a:lnTo>
                <a:lnTo>
                  <a:pt x="5990546" y="2486689"/>
                </a:lnTo>
                <a:lnTo>
                  <a:pt x="5990546" y="2488406"/>
                </a:lnTo>
                <a:lnTo>
                  <a:pt x="6077054" y="2486455"/>
                </a:lnTo>
                <a:cubicBezTo>
                  <a:pt x="6435393" y="2453094"/>
                  <a:pt x="6760776" y="2246193"/>
                  <a:pt x="6947614" y="1924003"/>
                </a:cubicBezTo>
                <a:cubicBezTo>
                  <a:pt x="7154537" y="1567177"/>
                  <a:pt x="7159278" y="1124310"/>
                  <a:pt x="6960042" y="762928"/>
                </a:cubicBezTo>
                <a:cubicBezTo>
                  <a:pt x="6780281" y="436871"/>
                  <a:pt x="6459741" y="222778"/>
                  <a:pt x="6102491" y="181170"/>
                </a:cubicBezTo>
                <a:lnTo>
                  <a:pt x="5990546" y="176047"/>
                </a:lnTo>
                <a:lnTo>
                  <a:pt x="5990546" y="178267"/>
                </a:lnTo>
                <a:lnTo>
                  <a:pt x="0" y="178267"/>
                </a:ln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8760C0B9-F834-1728-0ACF-2D74BBDAD9B3}"/>
              </a:ext>
            </a:extLst>
          </p:cNvPr>
          <p:cNvGrpSpPr/>
          <p:nvPr/>
        </p:nvGrpSpPr>
        <p:grpSpPr>
          <a:xfrm>
            <a:off x="2856759" y="1536022"/>
            <a:ext cx="1239579" cy="2148536"/>
            <a:chOff x="1052274" y="1666625"/>
            <a:chExt cx="1239579" cy="2148536"/>
          </a:xfrm>
        </p:grpSpPr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ADB5BB3B-BA4E-109D-3A5F-C3E0388FF1D6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148536"/>
              <a:chOff x="3537068" y="1472072"/>
              <a:chExt cx="1239579" cy="2148536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5652E787-1373-7352-B1CE-FA3FEDF5E466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30485"/>
                <a:chOff x="2957892" y="1617972"/>
                <a:chExt cx="673192" cy="1035202"/>
              </a:xfrm>
            </p:grpSpPr>
            <p:grpSp>
              <p:nvGrpSpPr>
                <p:cNvPr id="16" name="그룹 15">
                  <a:extLst>
                    <a:ext uri="{FF2B5EF4-FFF2-40B4-BE49-F238E27FC236}">
                      <a16:creationId xmlns:a16="http://schemas.microsoft.com/office/drawing/2014/main" id="{CF1631A1-8D60-9B31-7660-46F10C89DCC1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15" name="눈물 방울 14">
                    <a:extLst>
                      <a:ext uri="{FF2B5EF4-FFF2-40B4-BE49-F238E27FC236}">
                        <a16:creationId xmlns:a16="http://schemas.microsoft.com/office/drawing/2014/main" id="{3B6EEC7D-13C0-C071-14F8-15D2BBE2E301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14" name="타원 13">
                    <a:extLst>
                      <a:ext uri="{FF2B5EF4-FFF2-40B4-BE49-F238E27FC236}">
                        <a16:creationId xmlns:a16="http://schemas.microsoft.com/office/drawing/2014/main" id="{82C2B18E-9FF6-F718-7B04-C286EFA9D1F2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10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C3E09F38-4CDF-DEF1-AC54-C507336E4580}"/>
                    </a:ext>
                  </a:extLst>
                </p:cNvPr>
                <p:cNvSpPr/>
                <p:nvPr/>
              </p:nvSpPr>
              <p:spPr>
                <a:xfrm>
                  <a:off x="2972929" y="2542584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93" name="타원 92">
                <a:extLst>
                  <a:ext uri="{FF2B5EF4-FFF2-40B4-BE49-F238E27FC236}">
                    <a16:creationId xmlns:a16="http://schemas.microsoft.com/office/drawing/2014/main" id="{65F8BB0C-C72E-851B-9BAC-DB39458DE25C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04868841-C0AA-755A-F025-F99163C386FE}"/>
                  </a:ext>
                </a:extLst>
              </p:cNvPr>
              <p:cNvSpPr txBox="1"/>
              <p:nvPr/>
            </p:nvSpPr>
            <p:spPr>
              <a:xfrm>
                <a:off x="3669944" y="2879376"/>
                <a:ext cx="9415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10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1C30B3FE-F9CE-FA0C-BB99-B8DD5F0CE1BA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게임 기획</a:t>
                </a:r>
              </a:p>
            </p:txBody>
          </p:sp>
        </p:grp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ACF93127-505A-06D3-7C35-F9906D479607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E16F6186-17B6-537F-6438-68FB832FCBE8}"/>
              </a:ext>
            </a:extLst>
          </p:cNvPr>
          <p:cNvGrpSpPr/>
          <p:nvPr/>
        </p:nvGrpSpPr>
        <p:grpSpPr>
          <a:xfrm>
            <a:off x="5280611" y="1540221"/>
            <a:ext cx="1239579" cy="2148536"/>
            <a:chOff x="1052274" y="1666625"/>
            <a:chExt cx="1239579" cy="2148536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BFA25E8-C10D-4CB6-FCD0-BD427FBE63FF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148536"/>
              <a:chOff x="3537068" y="1472072"/>
              <a:chExt cx="1239579" cy="2148536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655AE51E-1083-FC1C-967F-1AA5070FAAB3}"/>
                  </a:ext>
                </a:extLst>
              </p:cNvPr>
              <p:cNvGrpSpPr/>
              <p:nvPr/>
            </p:nvGrpSpPr>
            <p:grpSpPr>
              <a:xfrm>
                <a:off x="3836458" y="1472072"/>
                <a:ext cx="542487" cy="829758"/>
                <a:chOff x="2954873" y="1617972"/>
                <a:chExt cx="676211" cy="1034296"/>
              </a:xfrm>
            </p:grpSpPr>
            <p:grpSp>
              <p:nvGrpSpPr>
                <p:cNvPr id="12" name="그룹 11">
                  <a:extLst>
                    <a:ext uri="{FF2B5EF4-FFF2-40B4-BE49-F238E27FC236}">
                      <a16:creationId xmlns:a16="http://schemas.microsoft.com/office/drawing/2014/main" id="{02AE9795-C265-1800-C050-D43670F32E8E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20" name="눈물 방울 19">
                    <a:extLst>
                      <a:ext uri="{FF2B5EF4-FFF2-40B4-BE49-F238E27FC236}">
                        <a16:creationId xmlns:a16="http://schemas.microsoft.com/office/drawing/2014/main" id="{51F5EB3E-766B-BB82-E207-83A989D02B00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22" name="타원 21">
                    <a:extLst>
                      <a:ext uri="{FF2B5EF4-FFF2-40B4-BE49-F238E27FC236}">
                        <a16:creationId xmlns:a16="http://schemas.microsoft.com/office/drawing/2014/main" id="{8D9B8855-A2D0-DCF9-B8CB-BE161AE4EB76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11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55BF6162-60F3-9651-D49E-F516DE3E2391}"/>
                    </a:ext>
                  </a:extLst>
                </p:cNvPr>
                <p:cNvSpPr/>
                <p:nvPr/>
              </p:nvSpPr>
              <p:spPr>
                <a:xfrm>
                  <a:off x="2954873" y="2541678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7258FCA0-74FB-07D3-A7FD-F1C514827279}"/>
                  </a:ext>
                </a:extLst>
              </p:cNvPr>
              <p:cNvSpPr/>
              <p:nvPr/>
            </p:nvSpPr>
            <p:spPr>
              <a:xfrm>
                <a:off x="4065607" y="2548325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A97448F-4DB3-9361-E2AC-EDD8E58073AA}"/>
                  </a:ext>
                </a:extLst>
              </p:cNvPr>
              <p:cNvSpPr txBox="1"/>
              <p:nvPr/>
            </p:nvSpPr>
            <p:spPr>
              <a:xfrm>
                <a:off x="3712053" y="2861121"/>
                <a:ext cx="9340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11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36EB386-D590-63D0-CC3D-74CFA0C38858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기획 발표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FF71BA7-15DA-792F-7A5C-F95C31D6C5EC}"/>
                </a:ext>
              </a:extLst>
            </p:cNvPr>
            <p:cNvSpPr/>
            <p:nvPr/>
          </p:nvSpPr>
          <p:spPr>
            <a:xfrm>
              <a:off x="1427543" y="3384027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5940955-AE19-71B6-57F4-4B6712913AC4}"/>
              </a:ext>
            </a:extLst>
          </p:cNvPr>
          <p:cNvGrpSpPr/>
          <p:nvPr/>
        </p:nvGrpSpPr>
        <p:grpSpPr>
          <a:xfrm>
            <a:off x="7704463" y="1509942"/>
            <a:ext cx="1239579" cy="2148536"/>
            <a:chOff x="1052274" y="1666625"/>
            <a:chExt cx="1239579" cy="2148536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4644424-802C-CD3E-C961-89363B377579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148536"/>
              <a:chOff x="3537068" y="1472072"/>
              <a:chExt cx="1239579" cy="2148536"/>
            </a:xfrm>
          </p:grpSpPr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E8F5A1D3-422C-A199-BB51-5959DE616FEB}"/>
                  </a:ext>
                </a:extLst>
              </p:cNvPr>
              <p:cNvGrpSpPr/>
              <p:nvPr/>
            </p:nvGrpSpPr>
            <p:grpSpPr>
              <a:xfrm>
                <a:off x="3822316" y="1472072"/>
                <a:ext cx="556628" cy="819178"/>
                <a:chOff x="2937246" y="1617972"/>
                <a:chExt cx="693838" cy="1021108"/>
              </a:xfrm>
            </p:grpSpPr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815E9068-A4B1-0FD0-046A-7E732FD9267C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32" name="눈물 방울 31">
                    <a:extLst>
                      <a:ext uri="{FF2B5EF4-FFF2-40B4-BE49-F238E27FC236}">
                        <a16:creationId xmlns:a16="http://schemas.microsoft.com/office/drawing/2014/main" id="{0D07CF17-1079-A618-6CCE-6239428D9F1C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33" name="타원 32">
                    <a:extLst>
                      <a:ext uri="{FF2B5EF4-FFF2-40B4-BE49-F238E27FC236}">
                        <a16:creationId xmlns:a16="http://schemas.microsoft.com/office/drawing/2014/main" id="{893E7F31-CBFB-5EF4-D4C4-65434873979A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12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7AF8C51A-67D7-66F7-C45E-4E966485F7C1}"/>
                    </a:ext>
                  </a:extLst>
                </p:cNvPr>
                <p:cNvSpPr/>
                <p:nvPr/>
              </p:nvSpPr>
              <p:spPr>
                <a:xfrm>
                  <a:off x="293724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76419E73-ED24-6691-530F-B7CFA0E965A5}"/>
                  </a:ext>
                </a:extLst>
              </p:cNvPr>
              <p:cNvSpPr/>
              <p:nvPr/>
            </p:nvSpPr>
            <p:spPr>
              <a:xfrm>
                <a:off x="4069075" y="2579351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6727F15-7F90-B247-D91A-B41E37DDAFB9}"/>
                  </a:ext>
                </a:extLst>
              </p:cNvPr>
              <p:cNvSpPr txBox="1"/>
              <p:nvPr/>
            </p:nvSpPr>
            <p:spPr>
              <a:xfrm>
                <a:off x="3727039" y="2849215"/>
                <a:ext cx="9340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12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BDC3C8D-A597-562D-B31B-F31F3A8E1DD0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캐릭터 구현</a:t>
                </a:r>
              </a:p>
            </p:txBody>
          </p:sp>
        </p:grp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945B44A-9B53-B46F-C1D8-88A80AEF841D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3B1DF8F-6418-33CE-2065-718FB3D03955}"/>
              </a:ext>
            </a:extLst>
          </p:cNvPr>
          <p:cNvGrpSpPr/>
          <p:nvPr/>
        </p:nvGrpSpPr>
        <p:grpSpPr>
          <a:xfrm>
            <a:off x="2588822" y="4035656"/>
            <a:ext cx="1676149" cy="2119935"/>
            <a:chOff x="786040" y="1666625"/>
            <a:chExt cx="1676149" cy="2119935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B396E167-2300-5B65-15C3-2C7A1CC50152}"/>
                </a:ext>
              </a:extLst>
            </p:cNvPr>
            <p:cNvGrpSpPr/>
            <p:nvPr/>
          </p:nvGrpSpPr>
          <p:grpSpPr>
            <a:xfrm>
              <a:off x="786040" y="1666625"/>
              <a:ext cx="1676149" cy="2119935"/>
              <a:chOff x="3270834" y="1472072"/>
              <a:chExt cx="1676149" cy="2119935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23AF517D-BEDA-D41E-BF17-DDB0896EAC8B}"/>
                  </a:ext>
                </a:extLst>
              </p:cNvPr>
              <p:cNvGrpSpPr/>
              <p:nvPr/>
            </p:nvGrpSpPr>
            <p:grpSpPr>
              <a:xfrm>
                <a:off x="3838878" y="1472072"/>
                <a:ext cx="546935" cy="789572"/>
                <a:chOff x="2957892" y="1617972"/>
                <a:chExt cx="681756" cy="984204"/>
              </a:xfrm>
            </p:grpSpPr>
            <p:grpSp>
              <p:nvGrpSpPr>
                <p:cNvPr id="52" name="그룹 51">
                  <a:extLst>
                    <a:ext uri="{FF2B5EF4-FFF2-40B4-BE49-F238E27FC236}">
                      <a16:creationId xmlns:a16="http://schemas.microsoft.com/office/drawing/2014/main" id="{AA6C7054-546E-6835-77D9-9A279D722C7A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54" name="눈물 방울 53">
                    <a:extLst>
                      <a:ext uri="{FF2B5EF4-FFF2-40B4-BE49-F238E27FC236}">
                        <a16:creationId xmlns:a16="http://schemas.microsoft.com/office/drawing/2014/main" id="{3CCB91E9-2606-5FA0-A3D4-3522322706B5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55" name="타원 54">
                    <a:extLst>
                      <a:ext uri="{FF2B5EF4-FFF2-40B4-BE49-F238E27FC236}">
                        <a16:creationId xmlns:a16="http://schemas.microsoft.com/office/drawing/2014/main" id="{7F713C59-DFB8-D240-1F3C-035F52C0BCCD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15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53" name="타원 52">
                  <a:extLst>
                    <a:ext uri="{FF2B5EF4-FFF2-40B4-BE49-F238E27FC236}">
                      <a16:creationId xmlns:a16="http://schemas.microsoft.com/office/drawing/2014/main" id="{1DAFFDBB-89A6-DCEF-C10C-FD03DF7E46B5}"/>
                    </a:ext>
                  </a:extLst>
                </p:cNvPr>
                <p:cNvSpPr/>
                <p:nvPr/>
              </p:nvSpPr>
              <p:spPr>
                <a:xfrm>
                  <a:off x="2983088" y="2491586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569AEEC8-3988-2A77-3091-4BCBCCFA2E4D}"/>
                  </a:ext>
                </a:extLst>
              </p:cNvPr>
              <p:cNvSpPr/>
              <p:nvPr/>
            </p:nvSpPr>
            <p:spPr>
              <a:xfrm>
                <a:off x="4080739" y="2537175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B265713-4763-41DF-58D9-57086A3AC0FD}"/>
                  </a:ext>
                </a:extLst>
              </p:cNvPr>
              <p:cNvSpPr txBox="1"/>
              <p:nvPr/>
            </p:nvSpPr>
            <p:spPr>
              <a:xfrm>
                <a:off x="3666121" y="2858796"/>
                <a:ext cx="9361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15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775719B-3547-AE1F-7D4F-7D26219E5F6B}"/>
                  </a:ext>
                </a:extLst>
              </p:cNvPr>
              <p:cNvSpPr txBox="1"/>
              <p:nvPr/>
            </p:nvSpPr>
            <p:spPr>
              <a:xfrm>
                <a:off x="3270834" y="3284230"/>
                <a:ext cx="167614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게임 테스트 </a:t>
                </a:r>
                <a:r>
                  <a:rPr lang="en-US" altLang="ko-KR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&amp; </a:t>
                </a:r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 발표</a:t>
                </a:r>
              </a:p>
            </p:txBody>
          </p:sp>
        </p:grp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07CA8A3-FDB1-E9C8-2835-5C4BC4EFEA20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A39A0165-04F2-2A20-8946-1563E7A3F4EC}"/>
              </a:ext>
            </a:extLst>
          </p:cNvPr>
          <p:cNvGrpSpPr/>
          <p:nvPr/>
        </p:nvGrpSpPr>
        <p:grpSpPr>
          <a:xfrm>
            <a:off x="5276219" y="4007056"/>
            <a:ext cx="1239579" cy="2148535"/>
            <a:chOff x="1052274" y="1666626"/>
            <a:chExt cx="1239579" cy="214853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EF678F4F-3F1B-1F2E-07C4-AD411E379276}"/>
                </a:ext>
              </a:extLst>
            </p:cNvPr>
            <p:cNvGrpSpPr/>
            <p:nvPr/>
          </p:nvGrpSpPr>
          <p:grpSpPr>
            <a:xfrm>
              <a:off x="1052274" y="1666626"/>
              <a:ext cx="1239579" cy="2148535"/>
              <a:chOff x="3537068" y="1472073"/>
              <a:chExt cx="1239579" cy="2148535"/>
            </a:xfrm>
          </p:grpSpPr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D764BB70-53ED-AFA9-848E-0531CD09C4B5}"/>
                  </a:ext>
                </a:extLst>
              </p:cNvPr>
              <p:cNvGrpSpPr/>
              <p:nvPr/>
            </p:nvGrpSpPr>
            <p:grpSpPr>
              <a:xfrm>
                <a:off x="3838881" y="1472073"/>
                <a:ext cx="556171" cy="818937"/>
                <a:chOff x="2957892" y="1617972"/>
                <a:chExt cx="693268" cy="1020807"/>
              </a:xfrm>
            </p:grpSpPr>
            <p:grpSp>
              <p:nvGrpSpPr>
                <p:cNvPr id="63" name="그룹 62">
                  <a:extLst>
                    <a:ext uri="{FF2B5EF4-FFF2-40B4-BE49-F238E27FC236}">
                      <a16:creationId xmlns:a16="http://schemas.microsoft.com/office/drawing/2014/main" id="{4E502956-D4B7-EFCA-D438-6FF9FF7CA28D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65" name="눈물 방울 64">
                    <a:extLst>
                      <a:ext uri="{FF2B5EF4-FFF2-40B4-BE49-F238E27FC236}">
                        <a16:creationId xmlns:a16="http://schemas.microsoft.com/office/drawing/2014/main" id="{7F9AA315-4AA2-F706-03CB-7C2BC4A74746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66" name="타원 65">
                    <a:extLst>
                      <a:ext uri="{FF2B5EF4-FFF2-40B4-BE49-F238E27FC236}">
                        <a16:creationId xmlns:a16="http://schemas.microsoft.com/office/drawing/2014/main" id="{E2CA8740-96E9-B4FF-5EBC-CF50AC7016E3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14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64" name="타원 63">
                  <a:extLst>
                    <a:ext uri="{FF2B5EF4-FFF2-40B4-BE49-F238E27FC236}">
                      <a16:creationId xmlns:a16="http://schemas.microsoft.com/office/drawing/2014/main" id="{2BB3E7A4-A16E-FCBC-902F-E6BC6265C09B}"/>
                    </a:ext>
                  </a:extLst>
                </p:cNvPr>
                <p:cNvSpPr/>
                <p:nvPr/>
              </p:nvSpPr>
              <p:spPr>
                <a:xfrm>
                  <a:off x="2994600" y="2528189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51BD4D29-FDA3-9538-5B30-529A74C73060}"/>
                  </a:ext>
                </a:extLst>
              </p:cNvPr>
              <p:cNvSpPr/>
              <p:nvPr/>
            </p:nvSpPr>
            <p:spPr>
              <a:xfrm>
                <a:off x="4069998" y="2569960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A321CED6-95EB-377C-2059-8BF7DB449642}"/>
                  </a:ext>
                </a:extLst>
              </p:cNvPr>
              <p:cNvSpPr txBox="1"/>
              <p:nvPr/>
            </p:nvSpPr>
            <p:spPr>
              <a:xfrm>
                <a:off x="3656036" y="2859076"/>
                <a:ext cx="9361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14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2C107083-8F76-1EC2-9E91-29EA725AD30B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맵 </a:t>
                </a:r>
                <a:r>
                  <a:rPr lang="en-US" altLang="ko-KR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– </a:t>
                </a:r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탈출 구현</a:t>
                </a:r>
              </a:p>
            </p:txBody>
          </p:sp>
        </p:grp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6BF8BAC-66F2-AB11-7A03-0BC1A9450622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57D31F53-43F2-4991-1497-494C20290414}"/>
              </a:ext>
            </a:extLst>
          </p:cNvPr>
          <p:cNvGrpSpPr/>
          <p:nvPr/>
        </p:nvGrpSpPr>
        <p:grpSpPr>
          <a:xfrm>
            <a:off x="7623533" y="4007055"/>
            <a:ext cx="1401437" cy="2148536"/>
            <a:chOff x="971344" y="1666625"/>
            <a:chExt cx="1401437" cy="2148536"/>
          </a:xfrm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A3B45224-AFD1-E770-3E5C-DE10592583E0}"/>
                </a:ext>
              </a:extLst>
            </p:cNvPr>
            <p:cNvGrpSpPr/>
            <p:nvPr/>
          </p:nvGrpSpPr>
          <p:grpSpPr>
            <a:xfrm>
              <a:off x="971344" y="1666625"/>
              <a:ext cx="1401437" cy="2148536"/>
              <a:chOff x="3456138" y="1472072"/>
              <a:chExt cx="1401437" cy="2148536"/>
            </a:xfrm>
          </p:grpSpPr>
          <p:grpSp>
            <p:nvGrpSpPr>
              <p:cNvPr id="70" name="그룹 69">
                <a:extLst>
                  <a:ext uri="{FF2B5EF4-FFF2-40B4-BE49-F238E27FC236}">
                    <a16:creationId xmlns:a16="http://schemas.microsoft.com/office/drawing/2014/main" id="{A4B2D8DA-842A-90C9-65E8-5313DC6E43AD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8938"/>
                <a:chOff x="2957892" y="1617972"/>
                <a:chExt cx="673192" cy="1020809"/>
              </a:xfrm>
            </p:grpSpPr>
            <p:grpSp>
              <p:nvGrpSpPr>
                <p:cNvPr id="74" name="그룹 73">
                  <a:extLst>
                    <a:ext uri="{FF2B5EF4-FFF2-40B4-BE49-F238E27FC236}">
                      <a16:creationId xmlns:a16="http://schemas.microsoft.com/office/drawing/2014/main" id="{30256148-D185-26BF-29A2-1CABC594BBE9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76" name="눈물 방울 75">
                    <a:extLst>
                      <a:ext uri="{FF2B5EF4-FFF2-40B4-BE49-F238E27FC236}">
                        <a16:creationId xmlns:a16="http://schemas.microsoft.com/office/drawing/2014/main" id="{25E56860-F76A-20DD-4B6F-A2295EB954EA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77" name="타원 76">
                    <a:extLst>
                      <a:ext uri="{FF2B5EF4-FFF2-40B4-BE49-F238E27FC236}">
                        <a16:creationId xmlns:a16="http://schemas.microsoft.com/office/drawing/2014/main" id="{40C7E30E-CBA9-921A-E8B3-3E5072D95BA1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13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75" name="타원 74">
                  <a:extLst>
                    <a:ext uri="{FF2B5EF4-FFF2-40B4-BE49-F238E27FC236}">
                      <a16:creationId xmlns:a16="http://schemas.microsoft.com/office/drawing/2014/main" id="{C9C2FA37-0619-FB62-428E-414AB47259F7}"/>
                    </a:ext>
                  </a:extLst>
                </p:cNvPr>
                <p:cNvSpPr/>
                <p:nvPr/>
              </p:nvSpPr>
              <p:spPr>
                <a:xfrm>
                  <a:off x="2965052" y="2528191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8CE29497-79A9-58EF-AE01-F4B583E44AE6}"/>
                  </a:ext>
                </a:extLst>
              </p:cNvPr>
              <p:cNvSpPr/>
              <p:nvPr/>
            </p:nvSpPr>
            <p:spPr>
              <a:xfrm>
                <a:off x="4031339" y="2569960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5A8736BA-F784-CD38-DC9D-952D54C2B5DE}"/>
                  </a:ext>
                </a:extLst>
              </p:cNvPr>
              <p:cNvSpPr txBox="1"/>
              <p:nvPr/>
            </p:nvSpPr>
            <p:spPr>
              <a:xfrm>
                <a:off x="3683127" y="2859076"/>
                <a:ext cx="947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13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92BBDD4D-7002-F0E2-E800-C02633A512D5}"/>
                  </a:ext>
                </a:extLst>
              </p:cNvPr>
              <p:cNvSpPr txBox="1"/>
              <p:nvPr/>
            </p:nvSpPr>
            <p:spPr>
              <a:xfrm>
                <a:off x="3456138" y="3312831"/>
                <a:ext cx="140143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맵 </a:t>
                </a:r>
                <a:r>
                  <a:rPr lang="en-US" altLang="ko-KR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- </a:t>
                </a:r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퍼즐 구현</a:t>
                </a:r>
              </a:p>
            </p:txBody>
          </p:sp>
        </p:grp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C1C547D-1E04-DC76-46C2-C34C79EE827E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78" name="그림 77">
            <a:extLst>
              <a:ext uri="{FF2B5EF4-FFF2-40B4-BE49-F238E27FC236}">
                <a16:creationId xmlns:a16="http://schemas.microsoft.com/office/drawing/2014/main" id="{89D0CB33-EB75-F261-756A-A5CF94CFA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4A32A3C-DB67-DC28-290A-A529FE1774CA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34" name="직각 삼각형 33">
              <a:extLst>
                <a:ext uri="{FF2B5EF4-FFF2-40B4-BE49-F238E27FC236}">
                  <a16:creationId xmlns:a16="http://schemas.microsoft.com/office/drawing/2014/main" id="{FB38E12E-48D0-2060-9DE9-A35B6D12CBA6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화살표: 톱니 모양의 오른쪽 10">
              <a:extLst>
                <a:ext uri="{FF2B5EF4-FFF2-40B4-BE49-F238E27FC236}">
                  <a16:creationId xmlns:a16="http://schemas.microsoft.com/office/drawing/2014/main" id="{B369E5DD-0D9F-52D3-E6DD-7BB621120226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10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163039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A60CE9-CF4F-6BBA-F3C3-9EBCB80ED3CA}"/>
              </a:ext>
            </a:extLst>
          </p:cNvPr>
          <p:cNvSpPr/>
          <p:nvPr/>
        </p:nvSpPr>
        <p:spPr>
          <a:xfrm>
            <a:off x="2216305" y="1117791"/>
            <a:ext cx="7759390" cy="4622418"/>
          </a:xfrm>
          <a:custGeom>
            <a:avLst/>
            <a:gdLst>
              <a:gd name="connsiteX0" fmla="*/ 0 w 7759390"/>
              <a:gd name="connsiteY0" fmla="*/ 770418 h 4622418"/>
              <a:gd name="connsiteX1" fmla="*/ 770418 w 7759390"/>
              <a:gd name="connsiteY1" fmla="*/ 0 h 4622418"/>
              <a:gd name="connsiteX2" fmla="*/ 1149184 w 7759390"/>
              <a:gd name="connsiteY2" fmla="*/ 0 h 4622418"/>
              <a:gd name="connsiteX3" fmla="*/ 1714508 w 7759390"/>
              <a:gd name="connsiteY3" fmla="*/ 0 h 4622418"/>
              <a:gd name="connsiteX4" fmla="*/ 2404202 w 7759390"/>
              <a:gd name="connsiteY4" fmla="*/ 0 h 4622418"/>
              <a:gd name="connsiteX5" fmla="*/ 3031710 w 7759390"/>
              <a:gd name="connsiteY5" fmla="*/ 0 h 4622418"/>
              <a:gd name="connsiteX6" fmla="*/ 3534848 w 7759390"/>
              <a:gd name="connsiteY6" fmla="*/ 0 h 4622418"/>
              <a:gd name="connsiteX7" fmla="*/ 4162357 w 7759390"/>
              <a:gd name="connsiteY7" fmla="*/ 0 h 4622418"/>
              <a:gd name="connsiteX8" fmla="*/ 4603309 w 7759390"/>
              <a:gd name="connsiteY8" fmla="*/ 0 h 4622418"/>
              <a:gd name="connsiteX9" fmla="*/ 5168632 w 7759390"/>
              <a:gd name="connsiteY9" fmla="*/ 0 h 4622418"/>
              <a:gd name="connsiteX10" fmla="*/ 5547398 w 7759390"/>
              <a:gd name="connsiteY10" fmla="*/ 0 h 4622418"/>
              <a:gd name="connsiteX11" fmla="*/ 6237092 w 7759390"/>
              <a:gd name="connsiteY11" fmla="*/ 0 h 4622418"/>
              <a:gd name="connsiteX12" fmla="*/ 6988972 w 7759390"/>
              <a:gd name="connsiteY12" fmla="*/ 0 h 4622418"/>
              <a:gd name="connsiteX13" fmla="*/ 7759390 w 7759390"/>
              <a:gd name="connsiteY13" fmla="*/ 770418 h 4622418"/>
              <a:gd name="connsiteX14" fmla="*/ 7759390 w 7759390"/>
              <a:gd name="connsiteY14" fmla="*/ 1284015 h 4622418"/>
              <a:gd name="connsiteX15" fmla="*/ 7759390 w 7759390"/>
              <a:gd name="connsiteY15" fmla="*/ 1797612 h 4622418"/>
              <a:gd name="connsiteX16" fmla="*/ 7759390 w 7759390"/>
              <a:gd name="connsiteY16" fmla="*/ 2342025 h 4622418"/>
              <a:gd name="connsiteX17" fmla="*/ 7759390 w 7759390"/>
              <a:gd name="connsiteY17" fmla="*/ 2917253 h 4622418"/>
              <a:gd name="connsiteX18" fmla="*/ 7759390 w 7759390"/>
              <a:gd name="connsiteY18" fmla="*/ 3852000 h 4622418"/>
              <a:gd name="connsiteX19" fmla="*/ 6988972 w 7759390"/>
              <a:gd name="connsiteY19" fmla="*/ 4622418 h 4622418"/>
              <a:gd name="connsiteX20" fmla="*/ 6610206 w 7759390"/>
              <a:gd name="connsiteY20" fmla="*/ 4622418 h 4622418"/>
              <a:gd name="connsiteX21" fmla="*/ 5982697 w 7759390"/>
              <a:gd name="connsiteY21" fmla="*/ 4622418 h 4622418"/>
              <a:gd name="connsiteX22" fmla="*/ 5479559 w 7759390"/>
              <a:gd name="connsiteY22" fmla="*/ 4622418 h 4622418"/>
              <a:gd name="connsiteX23" fmla="*/ 5038607 w 7759390"/>
              <a:gd name="connsiteY23" fmla="*/ 4622418 h 4622418"/>
              <a:gd name="connsiteX24" fmla="*/ 4659841 w 7759390"/>
              <a:gd name="connsiteY24" fmla="*/ 4622418 h 4622418"/>
              <a:gd name="connsiteX25" fmla="*/ 4218889 w 7759390"/>
              <a:gd name="connsiteY25" fmla="*/ 4622418 h 4622418"/>
              <a:gd name="connsiteX26" fmla="*/ 3777937 w 7759390"/>
              <a:gd name="connsiteY26" fmla="*/ 4622418 h 4622418"/>
              <a:gd name="connsiteX27" fmla="*/ 3212614 w 7759390"/>
              <a:gd name="connsiteY27" fmla="*/ 4622418 h 4622418"/>
              <a:gd name="connsiteX28" fmla="*/ 2647291 w 7759390"/>
              <a:gd name="connsiteY28" fmla="*/ 4622418 h 4622418"/>
              <a:gd name="connsiteX29" fmla="*/ 2144153 w 7759390"/>
              <a:gd name="connsiteY29" fmla="*/ 4622418 h 4622418"/>
              <a:gd name="connsiteX30" fmla="*/ 1454459 w 7759390"/>
              <a:gd name="connsiteY30" fmla="*/ 4622418 h 4622418"/>
              <a:gd name="connsiteX31" fmla="*/ 770418 w 7759390"/>
              <a:gd name="connsiteY31" fmla="*/ 4622418 h 4622418"/>
              <a:gd name="connsiteX32" fmla="*/ 0 w 7759390"/>
              <a:gd name="connsiteY32" fmla="*/ 3852000 h 4622418"/>
              <a:gd name="connsiteX33" fmla="*/ 0 w 7759390"/>
              <a:gd name="connsiteY33" fmla="*/ 3338403 h 4622418"/>
              <a:gd name="connsiteX34" fmla="*/ 0 w 7759390"/>
              <a:gd name="connsiteY34" fmla="*/ 2763174 h 4622418"/>
              <a:gd name="connsiteX35" fmla="*/ 0 w 7759390"/>
              <a:gd name="connsiteY35" fmla="*/ 2342025 h 4622418"/>
              <a:gd name="connsiteX36" fmla="*/ 0 w 7759390"/>
              <a:gd name="connsiteY36" fmla="*/ 1766796 h 4622418"/>
              <a:gd name="connsiteX37" fmla="*/ 0 w 7759390"/>
              <a:gd name="connsiteY37" fmla="*/ 770418 h 462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759390" h="4622418" fill="none" extrusionOk="0">
                <a:moveTo>
                  <a:pt x="0" y="770418"/>
                </a:moveTo>
                <a:cubicBezTo>
                  <a:pt x="-67627" y="353036"/>
                  <a:pt x="421698" y="80635"/>
                  <a:pt x="770418" y="0"/>
                </a:cubicBezTo>
                <a:cubicBezTo>
                  <a:pt x="857009" y="-12615"/>
                  <a:pt x="1020284" y="29812"/>
                  <a:pt x="1149184" y="0"/>
                </a:cubicBezTo>
                <a:cubicBezTo>
                  <a:pt x="1278084" y="-29812"/>
                  <a:pt x="1568356" y="22135"/>
                  <a:pt x="1714508" y="0"/>
                </a:cubicBezTo>
                <a:cubicBezTo>
                  <a:pt x="1860660" y="-22135"/>
                  <a:pt x="2086525" y="17536"/>
                  <a:pt x="2404202" y="0"/>
                </a:cubicBezTo>
                <a:cubicBezTo>
                  <a:pt x="2721879" y="-17536"/>
                  <a:pt x="2804750" y="59784"/>
                  <a:pt x="3031710" y="0"/>
                </a:cubicBezTo>
                <a:cubicBezTo>
                  <a:pt x="3258670" y="-59784"/>
                  <a:pt x="3390712" y="11005"/>
                  <a:pt x="3534848" y="0"/>
                </a:cubicBezTo>
                <a:cubicBezTo>
                  <a:pt x="3678984" y="-11005"/>
                  <a:pt x="3933047" y="65832"/>
                  <a:pt x="4162357" y="0"/>
                </a:cubicBezTo>
                <a:cubicBezTo>
                  <a:pt x="4391667" y="-65832"/>
                  <a:pt x="4455064" y="24726"/>
                  <a:pt x="4603309" y="0"/>
                </a:cubicBezTo>
                <a:cubicBezTo>
                  <a:pt x="4751554" y="-24726"/>
                  <a:pt x="4988168" y="11247"/>
                  <a:pt x="5168632" y="0"/>
                </a:cubicBezTo>
                <a:cubicBezTo>
                  <a:pt x="5349096" y="-11247"/>
                  <a:pt x="5379375" y="35613"/>
                  <a:pt x="5547398" y="0"/>
                </a:cubicBezTo>
                <a:cubicBezTo>
                  <a:pt x="5715421" y="-35613"/>
                  <a:pt x="6082508" y="41032"/>
                  <a:pt x="6237092" y="0"/>
                </a:cubicBezTo>
                <a:cubicBezTo>
                  <a:pt x="6391676" y="-41032"/>
                  <a:pt x="6742179" y="50410"/>
                  <a:pt x="6988972" y="0"/>
                </a:cubicBezTo>
                <a:cubicBezTo>
                  <a:pt x="7427073" y="-48818"/>
                  <a:pt x="7774110" y="289637"/>
                  <a:pt x="7759390" y="770418"/>
                </a:cubicBezTo>
                <a:cubicBezTo>
                  <a:pt x="7765883" y="998547"/>
                  <a:pt x="7745889" y="1157719"/>
                  <a:pt x="7759390" y="1284015"/>
                </a:cubicBezTo>
                <a:cubicBezTo>
                  <a:pt x="7772891" y="1410311"/>
                  <a:pt x="7751074" y="1586549"/>
                  <a:pt x="7759390" y="1797612"/>
                </a:cubicBezTo>
                <a:cubicBezTo>
                  <a:pt x="7767706" y="2008675"/>
                  <a:pt x="7750089" y="2199557"/>
                  <a:pt x="7759390" y="2342025"/>
                </a:cubicBezTo>
                <a:cubicBezTo>
                  <a:pt x="7768691" y="2484493"/>
                  <a:pt x="7733044" y="2777249"/>
                  <a:pt x="7759390" y="2917253"/>
                </a:cubicBezTo>
                <a:cubicBezTo>
                  <a:pt x="7785736" y="3057257"/>
                  <a:pt x="7702188" y="3641897"/>
                  <a:pt x="7759390" y="3852000"/>
                </a:cubicBezTo>
                <a:cubicBezTo>
                  <a:pt x="7768762" y="4295715"/>
                  <a:pt x="7443737" y="4614176"/>
                  <a:pt x="6988972" y="4622418"/>
                </a:cubicBezTo>
                <a:cubicBezTo>
                  <a:pt x="6832426" y="4649041"/>
                  <a:pt x="6699056" y="4613541"/>
                  <a:pt x="6610206" y="4622418"/>
                </a:cubicBezTo>
                <a:cubicBezTo>
                  <a:pt x="6521356" y="4631295"/>
                  <a:pt x="6113303" y="4610781"/>
                  <a:pt x="5982697" y="4622418"/>
                </a:cubicBezTo>
                <a:cubicBezTo>
                  <a:pt x="5852091" y="4634055"/>
                  <a:pt x="5624422" y="4562577"/>
                  <a:pt x="5479559" y="4622418"/>
                </a:cubicBezTo>
                <a:cubicBezTo>
                  <a:pt x="5334696" y="4682259"/>
                  <a:pt x="5240339" y="4611400"/>
                  <a:pt x="5038607" y="4622418"/>
                </a:cubicBezTo>
                <a:cubicBezTo>
                  <a:pt x="4836875" y="4633436"/>
                  <a:pt x="4741809" y="4588897"/>
                  <a:pt x="4659841" y="4622418"/>
                </a:cubicBezTo>
                <a:cubicBezTo>
                  <a:pt x="4577873" y="4655939"/>
                  <a:pt x="4372471" y="4580061"/>
                  <a:pt x="4218889" y="4622418"/>
                </a:cubicBezTo>
                <a:cubicBezTo>
                  <a:pt x="4065307" y="4664775"/>
                  <a:pt x="3958923" y="4609476"/>
                  <a:pt x="3777937" y="4622418"/>
                </a:cubicBezTo>
                <a:cubicBezTo>
                  <a:pt x="3596951" y="4635360"/>
                  <a:pt x="3391314" y="4595179"/>
                  <a:pt x="3212614" y="4622418"/>
                </a:cubicBezTo>
                <a:cubicBezTo>
                  <a:pt x="3033914" y="4649657"/>
                  <a:pt x="2822127" y="4561260"/>
                  <a:pt x="2647291" y="4622418"/>
                </a:cubicBezTo>
                <a:cubicBezTo>
                  <a:pt x="2472455" y="4683576"/>
                  <a:pt x="2367796" y="4576125"/>
                  <a:pt x="2144153" y="4622418"/>
                </a:cubicBezTo>
                <a:cubicBezTo>
                  <a:pt x="1920510" y="4668711"/>
                  <a:pt x="1662334" y="4541858"/>
                  <a:pt x="1454459" y="4622418"/>
                </a:cubicBezTo>
                <a:cubicBezTo>
                  <a:pt x="1246584" y="4702978"/>
                  <a:pt x="1098013" y="4612722"/>
                  <a:pt x="770418" y="4622418"/>
                </a:cubicBezTo>
                <a:cubicBezTo>
                  <a:pt x="454660" y="4582501"/>
                  <a:pt x="21836" y="4325675"/>
                  <a:pt x="0" y="3852000"/>
                </a:cubicBezTo>
                <a:cubicBezTo>
                  <a:pt x="-24987" y="3596429"/>
                  <a:pt x="30580" y="3557187"/>
                  <a:pt x="0" y="3338403"/>
                </a:cubicBezTo>
                <a:cubicBezTo>
                  <a:pt x="-30580" y="3119619"/>
                  <a:pt x="27248" y="3044320"/>
                  <a:pt x="0" y="2763174"/>
                </a:cubicBezTo>
                <a:cubicBezTo>
                  <a:pt x="-27248" y="2482028"/>
                  <a:pt x="47275" y="2496309"/>
                  <a:pt x="0" y="2342025"/>
                </a:cubicBezTo>
                <a:cubicBezTo>
                  <a:pt x="-47275" y="2187741"/>
                  <a:pt x="20817" y="1911607"/>
                  <a:pt x="0" y="1766796"/>
                </a:cubicBezTo>
                <a:cubicBezTo>
                  <a:pt x="-20817" y="1621985"/>
                  <a:pt x="10234" y="1185858"/>
                  <a:pt x="0" y="770418"/>
                </a:cubicBezTo>
                <a:close/>
              </a:path>
              <a:path w="7759390" h="4622418" stroke="0" extrusionOk="0">
                <a:moveTo>
                  <a:pt x="0" y="770418"/>
                </a:moveTo>
                <a:cubicBezTo>
                  <a:pt x="-57647" y="309370"/>
                  <a:pt x="274930" y="26271"/>
                  <a:pt x="770418" y="0"/>
                </a:cubicBezTo>
                <a:cubicBezTo>
                  <a:pt x="944423" y="-6311"/>
                  <a:pt x="1140600" y="44626"/>
                  <a:pt x="1460112" y="0"/>
                </a:cubicBezTo>
                <a:cubicBezTo>
                  <a:pt x="1779624" y="-44626"/>
                  <a:pt x="1826584" y="5964"/>
                  <a:pt x="1963250" y="0"/>
                </a:cubicBezTo>
                <a:cubicBezTo>
                  <a:pt x="2099916" y="-5964"/>
                  <a:pt x="2290611" y="21550"/>
                  <a:pt x="2404202" y="0"/>
                </a:cubicBezTo>
                <a:cubicBezTo>
                  <a:pt x="2517793" y="-21550"/>
                  <a:pt x="2891837" y="12587"/>
                  <a:pt x="3031710" y="0"/>
                </a:cubicBezTo>
                <a:cubicBezTo>
                  <a:pt x="3171583" y="-12587"/>
                  <a:pt x="3310622" y="18426"/>
                  <a:pt x="3534848" y="0"/>
                </a:cubicBezTo>
                <a:cubicBezTo>
                  <a:pt x="3759074" y="-18426"/>
                  <a:pt x="3881531" y="1216"/>
                  <a:pt x="4224542" y="0"/>
                </a:cubicBezTo>
                <a:cubicBezTo>
                  <a:pt x="4567553" y="-1216"/>
                  <a:pt x="4550714" y="28712"/>
                  <a:pt x="4665494" y="0"/>
                </a:cubicBezTo>
                <a:cubicBezTo>
                  <a:pt x="4780274" y="-28712"/>
                  <a:pt x="5036847" y="6715"/>
                  <a:pt x="5355188" y="0"/>
                </a:cubicBezTo>
                <a:cubicBezTo>
                  <a:pt x="5673529" y="-6715"/>
                  <a:pt x="5606120" y="1643"/>
                  <a:pt x="5733955" y="0"/>
                </a:cubicBezTo>
                <a:cubicBezTo>
                  <a:pt x="5861790" y="-1643"/>
                  <a:pt x="6135623" y="58966"/>
                  <a:pt x="6299278" y="0"/>
                </a:cubicBezTo>
                <a:cubicBezTo>
                  <a:pt x="6462933" y="-58966"/>
                  <a:pt x="6704418" y="56853"/>
                  <a:pt x="6988972" y="0"/>
                </a:cubicBezTo>
                <a:cubicBezTo>
                  <a:pt x="7472535" y="-57386"/>
                  <a:pt x="7803491" y="316491"/>
                  <a:pt x="7759390" y="770418"/>
                </a:cubicBezTo>
                <a:cubicBezTo>
                  <a:pt x="7806305" y="1009551"/>
                  <a:pt x="7744106" y="1073031"/>
                  <a:pt x="7759390" y="1284015"/>
                </a:cubicBezTo>
                <a:cubicBezTo>
                  <a:pt x="7774674" y="1494999"/>
                  <a:pt x="7707901" y="1597825"/>
                  <a:pt x="7759390" y="1735980"/>
                </a:cubicBezTo>
                <a:cubicBezTo>
                  <a:pt x="7810879" y="1874136"/>
                  <a:pt x="7700972" y="2136934"/>
                  <a:pt x="7759390" y="2249577"/>
                </a:cubicBezTo>
                <a:cubicBezTo>
                  <a:pt x="7817808" y="2362220"/>
                  <a:pt x="7716420" y="2688539"/>
                  <a:pt x="7759390" y="2824806"/>
                </a:cubicBezTo>
                <a:cubicBezTo>
                  <a:pt x="7802360" y="2961073"/>
                  <a:pt x="7725059" y="3201328"/>
                  <a:pt x="7759390" y="3338403"/>
                </a:cubicBezTo>
                <a:cubicBezTo>
                  <a:pt x="7793721" y="3475478"/>
                  <a:pt x="7758093" y="3603676"/>
                  <a:pt x="7759390" y="3852000"/>
                </a:cubicBezTo>
                <a:cubicBezTo>
                  <a:pt x="7696744" y="4280069"/>
                  <a:pt x="7434513" y="4586273"/>
                  <a:pt x="6988972" y="4622418"/>
                </a:cubicBezTo>
                <a:cubicBezTo>
                  <a:pt x="6839465" y="4664970"/>
                  <a:pt x="6601724" y="4576596"/>
                  <a:pt x="6361463" y="4622418"/>
                </a:cubicBezTo>
                <a:cubicBezTo>
                  <a:pt x="6121202" y="4668240"/>
                  <a:pt x="6034107" y="4580745"/>
                  <a:pt x="5920511" y="4622418"/>
                </a:cubicBezTo>
                <a:cubicBezTo>
                  <a:pt x="5806915" y="4664091"/>
                  <a:pt x="5528480" y="4616856"/>
                  <a:pt x="5355188" y="4622418"/>
                </a:cubicBezTo>
                <a:cubicBezTo>
                  <a:pt x="5181896" y="4627980"/>
                  <a:pt x="5079230" y="4594233"/>
                  <a:pt x="4976422" y="4622418"/>
                </a:cubicBezTo>
                <a:cubicBezTo>
                  <a:pt x="4873614" y="4650603"/>
                  <a:pt x="4705861" y="4603279"/>
                  <a:pt x="4597655" y="4622418"/>
                </a:cubicBezTo>
                <a:cubicBezTo>
                  <a:pt x="4489449" y="4641557"/>
                  <a:pt x="4296726" y="4621866"/>
                  <a:pt x="4032332" y="4622418"/>
                </a:cubicBezTo>
                <a:cubicBezTo>
                  <a:pt x="3767938" y="4622970"/>
                  <a:pt x="3696386" y="4611886"/>
                  <a:pt x="3591380" y="4622418"/>
                </a:cubicBezTo>
                <a:cubicBezTo>
                  <a:pt x="3486374" y="4632950"/>
                  <a:pt x="3122783" y="4607744"/>
                  <a:pt x="2963872" y="4622418"/>
                </a:cubicBezTo>
                <a:cubicBezTo>
                  <a:pt x="2804961" y="4637092"/>
                  <a:pt x="2717508" y="4608592"/>
                  <a:pt x="2522920" y="4622418"/>
                </a:cubicBezTo>
                <a:cubicBezTo>
                  <a:pt x="2328332" y="4636244"/>
                  <a:pt x="2111993" y="4605210"/>
                  <a:pt x="1895411" y="4622418"/>
                </a:cubicBezTo>
                <a:cubicBezTo>
                  <a:pt x="1678829" y="4639626"/>
                  <a:pt x="1651752" y="4591441"/>
                  <a:pt x="1516644" y="4622418"/>
                </a:cubicBezTo>
                <a:cubicBezTo>
                  <a:pt x="1381536" y="4653395"/>
                  <a:pt x="1057843" y="4535355"/>
                  <a:pt x="770418" y="4622418"/>
                </a:cubicBezTo>
                <a:cubicBezTo>
                  <a:pt x="358652" y="4635144"/>
                  <a:pt x="90478" y="4223393"/>
                  <a:pt x="0" y="3852000"/>
                </a:cubicBezTo>
                <a:cubicBezTo>
                  <a:pt x="-18443" y="3624453"/>
                  <a:pt x="46095" y="3462222"/>
                  <a:pt x="0" y="3338403"/>
                </a:cubicBezTo>
                <a:cubicBezTo>
                  <a:pt x="-46095" y="3214584"/>
                  <a:pt x="63330" y="3065042"/>
                  <a:pt x="0" y="2793990"/>
                </a:cubicBezTo>
                <a:cubicBezTo>
                  <a:pt x="-63330" y="2522938"/>
                  <a:pt x="19071" y="2530886"/>
                  <a:pt x="0" y="2342025"/>
                </a:cubicBezTo>
                <a:cubicBezTo>
                  <a:pt x="-19071" y="2153165"/>
                  <a:pt x="38010" y="2103691"/>
                  <a:pt x="0" y="1920875"/>
                </a:cubicBezTo>
                <a:cubicBezTo>
                  <a:pt x="-38010" y="1738059"/>
                  <a:pt x="16351" y="1644564"/>
                  <a:pt x="0" y="1468910"/>
                </a:cubicBezTo>
                <a:cubicBezTo>
                  <a:pt x="-16351" y="1293257"/>
                  <a:pt x="31975" y="1065404"/>
                  <a:pt x="0" y="770418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8A3F0F-F631-68CE-99EF-54B72800694B}"/>
              </a:ext>
            </a:extLst>
          </p:cNvPr>
          <p:cNvSpPr txBox="1"/>
          <p:nvPr/>
        </p:nvSpPr>
        <p:spPr>
          <a:xfrm>
            <a:off x="4006742" y="2836144"/>
            <a:ext cx="4178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END</a:t>
            </a:r>
            <a:endParaRPr lang="ko-KR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2843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B2879E-604D-A637-19F8-54D33B298844}"/>
              </a:ext>
            </a:extLst>
          </p:cNvPr>
          <p:cNvSpPr txBox="1"/>
          <p:nvPr/>
        </p:nvSpPr>
        <p:spPr>
          <a:xfrm>
            <a:off x="1705840" y="615037"/>
            <a:ext cx="11689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목차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31FDB2-9C47-3E00-4D10-4B08586BE6D3}"/>
              </a:ext>
            </a:extLst>
          </p:cNvPr>
          <p:cNvSpPr txBox="1"/>
          <p:nvPr/>
        </p:nvSpPr>
        <p:spPr>
          <a:xfrm>
            <a:off x="1329544" y="1950275"/>
            <a:ext cx="8530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01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CAC7B-9208-9204-DE0C-88B432147F38}"/>
              </a:ext>
            </a:extLst>
          </p:cNvPr>
          <p:cNvSpPr txBox="1"/>
          <p:nvPr/>
        </p:nvSpPr>
        <p:spPr>
          <a:xfrm>
            <a:off x="1347768" y="2719716"/>
            <a:ext cx="11945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 제목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EB0938-16BA-81E5-8689-778A82E17CB6}"/>
              </a:ext>
            </a:extLst>
          </p:cNvPr>
          <p:cNvSpPr txBox="1"/>
          <p:nvPr/>
        </p:nvSpPr>
        <p:spPr>
          <a:xfrm>
            <a:off x="3279147" y="1950275"/>
            <a:ext cx="10237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02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ED7936-694D-B2D5-4E45-CA071C61BF7D}"/>
              </a:ext>
            </a:extLst>
          </p:cNvPr>
          <p:cNvSpPr txBox="1"/>
          <p:nvPr/>
        </p:nvSpPr>
        <p:spPr>
          <a:xfrm>
            <a:off x="3297371" y="2719716"/>
            <a:ext cx="1104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기획의도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3A5183-D035-9B89-68EE-62243D842B35}"/>
              </a:ext>
            </a:extLst>
          </p:cNvPr>
          <p:cNvSpPr txBox="1"/>
          <p:nvPr/>
        </p:nvSpPr>
        <p:spPr>
          <a:xfrm>
            <a:off x="5228750" y="1950275"/>
            <a:ext cx="10317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03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16BC9B-A02F-5510-29CB-A52C79C3A8B8}"/>
              </a:ext>
            </a:extLst>
          </p:cNvPr>
          <p:cNvSpPr txBox="1"/>
          <p:nvPr/>
        </p:nvSpPr>
        <p:spPr>
          <a:xfrm>
            <a:off x="5246974" y="2719716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주요 플랫폼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DEE19E-6B54-7503-287E-7C81F2B02E73}"/>
              </a:ext>
            </a:extLst>
          </p:cNvPr>
          <p:cNvSpPr txBox="1"/>
          <p:nvPr/>
        </p:nvSpPr>
        <p:spPr>
          <a:xfrm>
            <a:off x="7178353" y="1950275"/>
            <a:ext cx="10438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04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FB402D-6CC0-617E-CFD6-FD3A75BE79CA}"/>
              </a:ext>
            </a:extLst>
          </p:cNvPr>
          <p:cNvSpPr txBox="1"/>
          <p:nvPr/>
        </p:nvSpPr>
        <p:spPr>
          <a:xfrm>
            <a:off x="7196577" y="2719716"/>
            <a:ext cx="14253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이용 대상자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832226-CC59-D80E-27B3-E7B229A8D8E8}"/>
              </a:ext>
            </a:extLst>
          </p:cNvPr>
          <p:cNvSpPr txBox="1"/>
          <p:nvPr/>
        </p:nvSpPr>
        <p:spPr>
          <a:xfrm>
            <a:off x="2386835" y="4069893"/>
            <a:ext cx="10430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06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8DFDCD-AC3C-70CB-DFEE-A2E36455A67D}"/>
              </a:ext>
            </a:extLst>
          </p:cNvPr>
          <p:cNvSpPr txBox="1"/>
          <p:nvPr/>
        </p:nvSpPr>
        <p:spPr>
          <a:xfrm>
            <a:off x="2405059" y="483933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세계관 및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줄거리 설정 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00C9A2-7382-4E50-1A42-81FB45F47A5E}"/>
              </a:ext>
            </a:extLst>
          </p:cNvPr>
          <p:cNvSpPr txBox="1"/>
          <p:nvPr/>
        </p:nvSpPr>
        <p:spPr>
          <a:xfrm>
            <a:off x="4336438" y="4069893"/>
            <a:ext cx="9868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07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942554-A3B2-B0EE-3CBC-D0A375ADBF2C}"/>
              </a:ext>
            </a:extLst>
          </p:cNvPr>
          <p:cNvSpPr txBox="1"/>
          <p:nvPr/>
        </p:nvSpPr>
        <p:spPr>
          <a:xfrm>
            <a:off x="4354662" y="4839334"/>
            <a:ext cx="1702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주요 캐릭터 및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배경 설정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4989F2-06B6-C80F-68E3-71F2A55EEE07}"/>
              </a:ext>
            </a:extLst>
          </p:cNvPr>
          <p:cNvSpPr txBox="1"/>
          <p:nvPr/>
        </p:nvSpPr>
        <p:spPr>
          <a:xfrm>
            <a:off x="6286041" y="4069893"/>
            <a:ext cx="10285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08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A9EDFD-86D5-805D-1C8F-0B24D418418E}"/>
              </a:ext>
            </a:extLst>
          </p:cNvPr>
          <p:cNvSpPr txBox="1"/>
          <p:nvPr/>
        </p:nvSpPr>
        <p:spPr>
          <a:xfrm>
            <a:off x="6304265" y="4839334"/>
            <a:ext cx="1702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 기본 구성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BE24BD-7922-9AF9-E4BB-220A36931828}"/>
              </a:ext>
            </a:extLst>
          </p:cNvPr>
          <p:cNvSpPr txBox="1"/>
          <p:nvPr/>
        </p:nvSpPr>
        <p:spPr>
          <a:xfrm>
            <a:off x="8235644" y="4069893"/>
            <a:ext cx="10333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09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BB5C3D-4BFC-3F65-CB4D-D6D7CEE9E242}"/>
              </a:ext>
            </a:extLst>
          </p:cNvPr>
          <p:cNvSpPr txBox="1"/>
          <p:nvPr/>
        </p:nvSpPr>
        <p:spPr>
          <a:xfrm>
            <a:off x="8253868" y="4839334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콘텐츠 구성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2F5651-16B8-43F1-8945-FF4B244C037B}"/>
              </a:ext>
            </a:extLst>
          </p:cNvPr>
          <p:cNvSpPr txBox="1"/>
          <p:nvPr/>
        </p:nvSpPr>
        <p:spPr>
          <a:xfrm>
            <a:off x="9114541" y="1964487"/>
            <a:ext cx="10486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05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C0E590-1279-ED14-C580-821A507A2E92}"/>
              </a:ext>
            </a:extLst>
          </p:cNvPr>
          <p:cNvSpPr txBox="1"/>
          <p:nvPr/>
        </p:nvSpPr>
        <p:spPr>
          <a:xfrm>
            <a:off x="9132765" y="2733928"/>
            <a:ext cx="1409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게임의 특징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75681A-CB63-9BC7-3AD5-F7DE76EEB24C}"/>
              </a:ext>
            </a:extLst>
          </p:cNvPr>
          <p:cNvSpPr txBox="1"/>
          <p:nvPr/>
        </p:nvSpPr>
        <p:spPr>
          <a:xfrm>
            <a:off x="10171832" y="4069893"/>
            <a:ext cx="8643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10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1BD5DF-A2AB-752D-D5AA-6020EB21F26F}"/>
              </a:ext>
            </a:extLst>
          </p:cNvPr>
          <p:cNvSpPr txBox="1"/>
          <p:nvPr/>
        </p:nvSpPr>
        <p:spPr>
          <a:xfrm>
            <a:off x="10190056" y="4839334"/>
            <a:ext cx="11240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개발일정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4EA7078-561E-C07B-7E93-EEAA50477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40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A60CE9-CF4F-6BBA-F3C3-9EBCB80ED3CA}"/>
              </a:ext>
            </a:extLst>
          </p:cNvPr>
          <p:cNvSpPr/>
          <p:nvPr/>
        </p:nvSpPr>
        <p:spPr>
          <a:xfrm>
            <a:off x="2216305" y="1117791"/>
            <a:ext cx="7759390" cy="4622418"/>
          </a:xfrm>
          <a:custGeom>
            <a:avLst/>
            <a:gdLst>
              <a:gd name="connsiteX0" fmla="*/ 0 w 7759390"/>
              <a:gd name="connsiteY0" fmla="*/ 770418 h 4622418"/>
              <a:gd name="connsiteX1" fmla="*/ 770418 w 7759390"/>
              <a:gd name="connsiteY1" fmla="*/ 0 h 4622418"/>
              <a:gd name="connsiteX2" fmla="*/ 1149184 w 7759390"/>
              <a:gd name="connsiteY2" fmla="*/ 0 h 4622418"/>
              <a:gd name="connsiteX3" fmla="*/ 1714508 w 7759390"/>
              <a:gd name="connsiteY3" fmla="*/ 0 h 4622418"/>
              <a:gd name="connsiteX4" fmla="*/ 2404202 w 7759390"/>
              <a:gd name="connsiteY4" fmla="*/ 0 h 4622418"/>
              <a:gd name="connsiteX5" fmla="*/ 3031710 w 7759390"/>
              <a:gd name="connsiteY5" fmla="*/ 0 h 4622418"/>
              <a:gd name="connsiteX6" fmla="*/ 3534848 w 7759390"/>
              <a:gd name="connsiteY6" fmla="*/ 0 h 4622418"/>
              <a:gd name="connsiteX7" fmla="*/ 4162357 w 7759390"/>
              <a:gd name="connsiteY7" fmla="*/ 0 h 4622418"/>
              <a:gd name="connsiteX8" fmla="*/ 4603309 w 7759390"/>
              <a:gd name="connsiteY8" fmla="*/ 0 h 4622418"/>
              <a:gd name="connsiteX9" fmla="*/ 5168632 w 7759390"/>
              <a:gd name="connsiteY9" fmla="*/ 0 h 4622418"/>
              <a:gd name="connsiteX10" fmla="*/ 5547398 w 7759390"/>
              <a:gd name="connsiteY10" fmla="*/ 0 h 4622418"/>
              <a:gd name="connsiteX11" fmla="*/ 6237092 w 7759390"/>
              <a:gd name="connsiteY11" fmla="*/ 0 h 4622418"/>
              <a:gd name="connsiteX12" fmla="*/ 6988972 w 7759390"/>
              <a:gd name="connsiteY12" fmla="*/ 0 h 4622418"/>
              <a:gd name="connsiteX13" fmla="*/ 7759390 w 7759390"/>
              <a:gd name="connsiteY13" fmla="*/ 770418 h 4622418"/>
              <a:gd name="connsiteX14" fmla="*/ 7759390 w 7759390"/>
              <a:gd name="connsiteY14" fmla="*/ 1284015 h 4622418"/>
              <a:gd name="connsiteX15" fmla="*/ 7759390 w 7759390"/>
              <a:gd name="connsiteY15" fmla="*/ 1797612 h 4622418"/>
              <a:gd name="connsiteX16" fmla="*/ 7759390 w 7759390"/>
              <a:gd name="connsiteY16" fmla="*/ 2342025 h 4622418"/>
              <a:gd name="connsiteX17" fmla="*/ 7759390 w 7759390"/>
              <a:gd name="connsiteY17" fmla="*/ 2917253 h 4622418"/>
              <a:gd name="connsiteX18" fmla="*/ 7759390 w 7759390"/>
              <a:gd name="connsiteY18" fmla="*/ 3852000 h 4622418"/>
              <a:gd name="connsiteX19" fmla="*/ 6988972 w 7759390"/>
              <a:gd name="connsiteY19" fmla="*/ 4622418 h 4622418"/>
              <a:gd name="connsiteX20" fmla="*/ 6610206 w 7759390"/>
              <a:gd name="connsiteY20" fmla="*/ 4622418 h 4622418"/>
              <a:gd name="connsiteX21" fmla="*/ 5982697 w 7759390"/>
              <a:gd name="connsiteY21" fmla="*/ 4622418 h 4622418"/>
              <a:gd name="connsiteX22" fmla="*/ 5479559 w 7759390"/>
              <a:gd name="connsiteY22" fmla="*/ 4622418 h 4622418"/>
              <a:gd name="connsiteX23" fmla="*/ 5038607 w 7759390"/>
              <a:gd name="connsiteY23" fmla="*/ 4622418 h 4622418"/>
              <a:gd name="connsiteX24" fmla="*/ 4659841 w 7759390"/>
              <a:gd name="connsiteY24" fmla="*/ 4622418 h 4622418"/>
              <a:gd name="connsiteX25" fmla="*/ 4218889 w 7759390"/>
              <a:gd name="connsiteY25" fmla="*/ 4622418 h 4622418"/>
              <a:gd name="connsiteX26" fmla="*/ 3777937 w 7759390"/>
              <a:gd name="connsiteY26" fmla="*/ 4622418 h 4622418"/>
              <a:gd name="connsiteX27" fmla="*/ 3212614 w 7759390"/>
              <a:gd name="connsiteY27" fmla="*/ 4622418 h 4622418"/>
              <a:gd name="connsiteX28" fmla="*/ 2647291 w 7759390"/>
              <a:gd name="connsiteY28" fmla="*/ 4622418 h 4622418"/>
              <a:gd name="connsiteX29" fmla="*/ 2144153 w 7759390"/>
              <a:gd name="connsiteY29" fmla="*/ 4622418 h 4622418"/>
              <a:gd name="connsiteX30" fmla="*/ 1454459 w 7759390"/>
              <a:gd name="connsiteY30" fmla="*/ 4622418 h 4622418"/>
              <a:gd name="connsiteX31" fmla="*/ 770418 w 7759390"/>
              <a:gd name="connsiteY31" fmla="*/ 4622418 h 4622418"/>
              <a:gd name="connsiteX32" fmla="*/ 0 w 7759390"/>
              <a:gd name="connsiteY32" fmla="*/ 3852000 h 4622418"/>
              <a:gd name="connsiteX33" fmla="*/ 0 w 7759390"/>
              <a:gd name="connsiteY33" fmla="*/ 3338403 h 4622418"/>
              <a:gd name="connsiteX34" fmla="*/ 0 w 7759390"/>
              <a:gd name="connsiteY34" fmla="*/ 2763174 h 4622418"/>
              <a:gd name="connsiteX35" fmla="*/ 0 w 7759390"/>
              <a:gd name="connsiteY35" fmla="*/ 2342025 h 4622418"/>
              <a:gd name="connsiteX36" fmla="*/ 0 w 7759390"/>
              <a:gd name="connsiteY36" fmla="*/ 1766796 h 4622418"/>
              <a:gd name="connsiteX37" fmla="*/ 0 w 7759390"/>
              <a:gd name="connsiteY37" fmla="*/ 770418 h 462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759390" h="4622418" fill="none" extrusionOk="0">
                <a:moveTo>
                  <a:pt x="0" y="770418"/>
                </a:moveTo>
                <a:cubicBezTo>
                  <a:pt x="-67627" y="353036"/>
                  <a:pt x="421698" y="80635"/>
                  <a:pt x="770418" y="0"/>
                </a:cubicBezTo>
                <a:cubicBezTo>
                  <a:pt x="857009" y="-12615"/>
                  <a:pt x="1020284" y="29812"/>
                  <a:pt x="1149184" y="0"/>
                </a:cubicBezTo>
                <a:cubicBezTo>
                  <a:pt x="1278084" y="-29812"/>
                  <a:pt x="1568356" y="22135"/>
                  <a:pt x="1714508" y="0"/>
                </a:cubicBezTo>
                <a:cubicBezTo>
                  <a:pt x="1860660" y="-22135"/>
                  <a:pt x="2086525" y="17536"/>
                  <a:pt x="2404202" y="0"/>
                </a:cubicBezTo>
                <a:cubicBezTo>
                  <a:pt x="2721879" y="-17536"/>
                  <a:pt x="2804750" y="59784"/>
                  <a:pt x="3031710" y="0"/>
                </a:cubicBezTo>
                <a:cubicBezTo>
                  <a:pt x="3258670" y="-59784"/>
                  <a:pt x="3390712" y="11005"/>
                  <a:pt x="3534848" y="0"/>
                </a:cubicBezTo>
                <a:cubicBezTo>
                  <a:pt x="3678984" y="-11005"/>
                  <a:pt x="3933047" y="65832"/>
                  <a:pt x="4162357" y="0"/>
                </a:cubicBezTo>
                <a:cubicBezTo>
                  <a:pt x="4391667" y="-65832"/>
                  <a:pt x="4455064" y="24726"/>
                  <a:pt x="4603309" y="0"/>
                </a:cubicBezTo>
                <a:cubicBezTo>
                  <a:pt x="4751554" y="-24726"/>
                  <a:pt x="4988168" y="11247"/>
                  <a:pt x="5168632" y="0"/>
                </a:cubicBezTo>
                <a:cubicBezTo>
                  <a:pt x="5349096" y="-11247"/>
                  <a:pt x="5379375" y="35613"/>
                  <a:pt x="5547398" y="0"/>
                </a:cubicBezTo>
                <a:cubicBezTo>
                  <a:pt x="5715421" y="-35613"/>
                  <a:pt x="6082508" y="41032"/>
                  <a:pt x="6237092" y="0"/>
                </a:cubicBezTo>
                <a:cubicBezTo>
                  <a:pt x="6391676" y="-41032"/>
                  <a:pt x="6742179" y="50410"/>
                  <a:pt x="6988972" y="0"/>
                </a:cubicBezTo>
                <a:cubicBezTo>
                  <a:pt x="7427073" y="-48818"/>
                  <a:pt x="7774110" y="289637"/>
                  <a:pt x="7759390" y="770418"/>
                </a:cubicBezTo>
                <a:cubicBezTo>
                  <a:pt x="7765883" y="998547"/>
                  <a:pt x="7745889" y="1157719"/>
                  <a:pt x="7759390" y="1284015"/>
                </a:cubicBezTo>
                <a:cubicBezTo>
                  <a:pt x="7772891" y="1410311"/>
                  <a:pt x="7751074" y="1586549"/>
                  <a:pt x="7759390" y="1797612"/>
                </a:cubicBezTo>
                <a:cubicBezTo>
                  <a:pt x="7767706" y="2008675"/>
                  <a:pt x="7750089" y="2199557"/>
                  <a:pt x="7759390" y="2342025"/>
                </a:cubicBezTo>
                <a:cubicBezTo>
                  <a:pt x="7768691" y="2484493"/>
                  <a:pt x="7733044" y="2777249"/>
                  <a:pt x="7759390" y="2917253"/>
                </a:cubicBezTo>
                <a:cubicBezTo>
                  <a:pt x="7785736" y="3057257"/>
                  <a:pt x="7702188" y="3641897"/>
                  <a:pt x="7759390" y="3852000"/>
                </a:cubicBezTo>
                <a:cubicBezTo>
                  <a:pt x="7768762" y="4295715"/>
                  <a:pt x="7443737" y="4614176"/>
                  <a:pt x="6988972" y="4622418"/>
                </a:cubicBezTo>
                <a:cubicBezTo>
                  <a:pt x="6832426" y="4649041"/>
                  <a:pt x="6699056" y="4613541"/>
                  <a:pt x="6610206" y="4622418"/>
                </a:cubicBezTo>
                <a:cubicBezTo>
                  <a:pt x="6521356" y="4631295"/>
                  <a:pt x="6113303" y="4610781"/>
                  <a:pt x="5982697" y="4622418"/>
                </a:cubicBezTo>
                <a:cubicBezTo>
                  <a:pt x="5852091" y="4634055"/>
                  <a:pt x="5624422" y="4562577"/>
                  <a:pt x="5479559" y="4622418"/>
                </a:cubicBezTo>
                <a:cubicBezTo>
                  <a:pt x="5334696" y="4682259"/>
                  <a:pt x="5240339" y="4611400"/>
                  <a:pt x="5038607" y="4622418"/>
                </a:cubicBezTo>
                <a:cubicBezTo>
                  <a:pt x="4836875" y="4633436"/>
                  <a:pt x="4741809" y="4588897"/>
                  <a:pt x="4659841" y="4622418"/>
                </a:cubicBezTo>
                <a:cubicBezTo>
                  <a:pt x="4577873" y="4655939"/>
                  <a:pt x="4372471" y="4580061"/>
                  <a:pt x="4218889" y="4622418"/>
                </a:cubicBezTo>
                <a:cubicBezTo>
                  <a:pt x="4065307" y="4664775"/>
                  <a:pt x="3958923" y="4609476"/>
                  <a:pt x="3777937" y="4622418"/>
                </a:cubicBezTo>
                <a:cubicBezTo>
                  <a:pt x="3596951" y="4635360"/>
                  <a:pt x="3391314" y="4595179"/>
                  <a:pt x="3212614" y="4622418"/>
                </a:cubicBezTo>
                <a:cubicBezTo>
                  <a:pt x="3033914" y="4649657"/>
                  <a:pt x="2822127" y="4561260"/>
                  <a:pt x="2647291" y="4622418"/>
                </a:cubicBezTo>
                <a:cubicBezTo>
                  <a:pt x="2472455" y="4683576"/>
                  <a:pt x="2367796" y="4576125"/>
                  <a:pt x="2144153" y="4622418"/>
                </a:cubicBezTo>
                <a:cubicBezTo>
                  <a:pt x="1920510" y="4668711"/>
                  <a:pt x="1662334" y="4541858"/>
                  <a:pt x="1454459" y="4622418"/>
                </a:cubicBezTo>
                <a:cubicBezTo>
                  <a:pt x="1246584" y="4702978"/>
                  <a:pt x="1098013" y="4612722"/>
                  <a:pt x="770418" y="4622418"/>
                </a:cubicBezTo>
                <a:cubicBezTo>
                  <a:pt x="454660" y="4582501"/>
                  <a:pt x="21836" y="4325675"/>
                  <a:pt x="0" y="3852000"/>
                </a:cubicBezTo>
                <a:cubicBezTo>
                  <a:pt x="-24987" y="3596429"/>
                  <a:pt x="30580" y="3557187"/>
                  <a:pt x="0" y="3338403"/>
                </a:cubicBezTo>
                <a:cubicBezTo>
                  <a:pt x="-30580" y="3119619"/>
                  <a:pt x="27248" y="3044320"/>
                  <a:pt x="0" y="2763174"/>
                </a:cubicBezTo>
                <a:cubicBezTo>
                  <a:pt x="-27248" y="2482028"/>
                  <a:pt x="47275" y="2496309"/>
                  <a:pt x="0" y="2342025"/>
                </a:cubicBezTo>
                <a:cubicBezTo>
                  <a:pt x="-47275" y="2187741"/>
                  <a:pt x="20817" y="1911607"/>
                  <a:pt x="0" y="1766796"/>
                </a:cubicBezTo>
                <a:cubicBezTo>
                  <a:pt x="-20817" y="1621985"/>
                  <a:pt x="10234" y="1185858"/>
                  <a:pt x="0" y="770418"/>
                </a:cubicBezTo>
                <a:close/>
              </a:path>
              <a:path w="7759390" h="4622418" stroke="0" extrusionOk="0">
                <a:moveTo>
                  <a:pt x="0" y="770418"/>
                </a:moveTo>
                <a:cubicBezTo>
                  <a:pt x="-57647" y="309370"/>
                  <a:pt x="274930" y="26271"/>
                  <a:pt x="770418" y="0"/>
                </a:cubicBezTo>
                <a:cubicBezTo>
                  <a:pt x="944423" y="-6311"/>
                  <a:pt x="1140600" y="44626"/>
                  <a:pt x="1460112" y="0"/>
                </a:cubicBezTo>
                <a:cubicBezTo>
                  <a:pt x="1779624" y="-44626"/>
                  <a:pt x="1826584" y="5964"/>
                  <a:pt x="1963250" y="0"/>
                </a:cubicBezTo>
                <a:cubicBezTo>
                  <a:pt x="2099916" y="-5964"/>
                  <a:pt x="2290611" y="21550"/>
                  <a:pt x="2404202" y="0"/>
                </a:cubicBezTo>
                <a:cubicBezTo>
                  <a:pt x="2517793" y="-21550"/>
                  <a:pt x="2891837" y="12587"/>
                  <a:pt x="3031710" y="0"/>
                </a:cubicBezTo>
                <a:cubicBezTo>
                  <a:pt x="3171583" y="-12587"/>
                  <a:pt x="3310622" y="18426"/>
                  <a:pt x="3534848" y="0"/>
                </a:cubicBezTo>
                <a:cubicBezTo>
                  <a:pt x="3759074" y="-18426"/>
                  <a:pt x="3881531" y="1216"/>
                  <a:pt x="4224542" y="0"/>
                </a:cubicBezTo>
                <a:cubicBezTo>
                  <a:pt x="4567553" y="-1216"/>
                  <a:pt x="4550714" y="28712"/>
                  <a:pt x="4665494" y="0"/>
                </a:cubicBezTo>
                <a:cubicBezTo>
                  <a:pt x="4780274" y="-28712"/>
                  <a:pt x="5036847" y="6715"/>
                  <a:pt x="5355188" y="0"/>
                </a:cubicBezTo>
                <a:cubicBezTo>
                  <a:pt x="5673529" y="-6715"/>
                  <a:pt x="5606120" y="1643"/>
                  <a:pt x="5733955" y="0"/>
                </a:cubicBezTo>
                <a:cubicBezTo>
                  <a:pt x="5861790" y="-1643"/>
                  <a:pt x="6135623" y="58966"/>
                  <a:pt x="6299278" y="0"/>
                </a:cubicBezTo>
                <a:cubicBezTo>
                  <a:pt x="6462933" y="-58966"/>
                  <a:pt x="6704418" y="56853"/>
                  <a:pt x="6988972" y="0"/>
                </a:cubicBezTo>
                <a:cubicBezTo>
                  <a:pt x="7472535" y="-57386"/>
                  <a:pt x="7803491" y="316491"/>
                  <a:pt x="7759390" y="770418"/>
                </a:cubicBezTo>
                <a:cubicBezTo>
                  <a:pt x="7806305" y="1009551"/>
                  <a:pt x="7744106" y="1073031"/>
                  <a:pt x="7759390" y="1284015"/>
                </a:cubicBezTo>
                <a:cubicBezTo>
                  <a:pt x="7774674" y="1494999"/>
                  <a:pt x="7707901" y="1597825"/>
                  <a:pt x="7759390" y="1735980"/>
                </a:cubicBezTo>
                <a:cubicBezTo>
                  <a:pt x="7810879" y="1874136"/>
                  <a:pt x="7700972" y="2136934"/>
                  <a:pt x="7759390" y="2249577"/>
                </a:cubicBezTo>
                <a:cubicBezTo>
                  <a:pt x="7817808" y="2362220"/>
                  <a:pt x="7716420" y="2688539"/>
                  <a:pt x="7759390" y="2824806"/>
                </a:cubicBezTo>
                <a:cubicBezTo>
                  <a:pt x="7802360" y="2961073"/>
                  <a:pt x="7725059" y="3201328"/>
                  <a:pt x="7759390" y="3338403"/>
                </a:cubicBezTo>
                <a:cubicBezTo>
                  <a:pt x="7793721" y="3475478"/>
                  <a:pt x="7758093" y="3603676"/>
                  <a:pt x="7759390" y="3852000"/>
                </a:cubicBezTo>
                <a:cubicBezTo>
                  <a:pt x="7696744" y="4280069"/>
                  <a:pt x="7434513" y="4586273"/>
                  <a:pt x="6988972" y="4622418"/>
                </a:cubicBezTo>
                <a:cubicBezTo>
                  <a:pt x="6839465" y="4664970"/>
                  <a:pt x="6601724" y="4576596"/>
                  <a:pt x="6361463" y="4622418"/>
                </a:cubicBezTo>
                <a:cubicBezTo>
                  <a:pt x="6121202" y="4668240"/>
                  <a:pt x="6034107" y="4580745"/>
                  <a:pt x="5920511" y="4622418"/>
                </a:cubicBezTo>
                <a:cubicBezTo>
                  <a:pt x="5806915" y="4664091"/>
                  <a:pt x="5528480" y="4616856"/>
                  <a:pt x="5355188" y="4622418"/>
                </a:cubicBezTo>
                <a:cubicBezTo>
                  <a:pt x="5181896" y="4627980"/>
                  <a:pt x="5079230" y="4594233"/>
                  <a:pt x="4976422" y="4622418"/>
                </a:cubicBezTo>
                <a:cubicBezTo>
                  <a:pt x="4873614" y="4650603"/>
                  <a:pt x="4705861" y="4603279"/>
                  <a:pt x="4597655" y="4622418"/>
                </a:cubicBezTo>
                <a:cubicBezTo>
                  <a:pt x="4489449" y="4641557"/>
                  <a:pt x="4296726" y="4621866"/>
                  <a:pt x="4032332" y="4622418"/>
                </a:cubicBezTo>
                <a:cubicBezTo>
                  <a:pt x="3767938" y="4622970"/>
                  <a:pt x="3696386" y="4611886"/>
                  <a:pt x="3591380" y="4622418"/>
                </a:cubicBezTo>
                <a:cubicBezTo>
                  <a:pt x="3486374" y="4632950"/>
                  <a:pt x="3122783" y="4607744"/>
                  <a:pt x="2963872" y="4622418"/>
                </a:cubicBezTo>
                <a:cubicBezTo>
                  <a:pt x="2804961" y="4637092"/>
                  <a:pt x="2717508" y="4608592"/>
                  <a:pt x="2522920" y="4622418"/>
                </a:cubicBezTo>
                <a:cubicBezTo>
                  <a:pt x="2328332" y="4636244"/>
                  <a:pt x="2111993" y="4605210"/>
                  <a:pt x="1895411" y="4622418"/>
                </a:cubicBezTo>
                <a:cubicBezTo>
                  <a:pt x="1678829" y="4639626"/>
                  <a:pt x="1651752" y="4591441"/>
                  <a:pt x="1516644" y="4622418"/>
                </a:cubicBezTo>
                <a:cubicBezTo>
                  <a:pt x="1381536" y="4653395"/>
                  <a:pt x="1057843" y="4535355"/>
                  <a:pt x="770418" y="4622418"/>
                </a:cubicBezTo>
                <a:cubicBezTo>
                  <a:pt x="358652" y="4635144"/>
                  <a:pt x="90478" y="4223393"/>
                  <a:pt x="0" y="3852000"/>
                </a:cubicBezTo>
                <a:cubicBezTo>
                  <a:pt x="-18443" y="3624453"/>
                  <a:pt x="46095" y="3462222"/>
                  <a:pt x="0" y="3338403"/>
                </a:cubicBezTo>
                <a:cubicBezTo>
                  <a:pt x="-46095" y="3214584"/>
                  <a:pt x="63330" y="3065042"/>
                  <a:pt x="0" y="2793990"/>
                </a:cubicBezTo>
                <a:cubicBezTo>
                  <a:pt x="-63330" y="2522938"/>
                  <a:pt x="19071" y="2530886"/>
                  <a:pt x="0" y="2342025"/>
                </a:cubicBezTo>
                <a:cubicBezTo>
                  <a:pt x="-19071" y="2153165"/>
                  <a:pt x="38010" y="2103691"/>
                  <a:pt x="0" y="1920875"/>
                </a:cubicBezTo>
                <a:cubicBezTo>
                  <a:pt x="-38010" y="1738059"/>
                  <a:pt x="16351" y="1644564"/>
                  <a:pt x="0" y="1468910"/>
                </a:cubicBezTo>
                <a:cubicBezTo>
                  <a:pt x="-16351" y="1293257"/>
                  <a:pt x="31975" y="1065404"/>
                  <a:pt x="0" y="770418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A2A5874-D95A-2F55-8DCD-662139F177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40217" y="1322923"/>
            <a:ext cx="839122" cy="8219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4BF2EC-DCF6-0923-9E15-D16D2AD3BC51}"/>
              </a:ext>
            </a:extLst>
          </p:cNvPr>
          <p:cNvSpPr txBox="1"/>
          <p:nvPr/>
        </p:nvSpPr>
        <p:spPr>
          <a:xfrm>
            <a:off x="3503251" y="1437034"/>
            <a:ext cx="24000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게임 제목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704AD4-285C-C049-4836-D0E9C062C57B}"/>
              </a:ext>
            </a:extLst>
          </p:cNvPr>
          <p:cNvSpPr txBox="1"/>
          <p:nvPr/>
        </p:nvSpPr>
        <p:spPr>
          <a:xfrm>
            <a:off x="4930263" y="2646973"/>
            <a:ext cx="2784159" cy="573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5000"/>
              </a:lnSpc>
            </a:pPr>
            <a:r>
              <a:rPr lang="en-US" altLang="ko-KR" sz="2500" dirty="0">
                <a:solidFill>
                  <a:srgbClr val="393835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t</a:t>
            </a:r>
            <a:r>
              <a:rPr lang="en-US" altLang="ko-KR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wo</a:t>
            </a:r>
            <a:r>
              <a:rPr lang="ko-KR" altLang="en-US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</a:t>
            </a:r>
            <a:r>
              <a:rPr lang="en-US" altLang="ko-KR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arms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8A3F0F-F631-68CE-99EF-54B72800694B}"/>
              </a:ext>
            </a:extLst>
          </p:cNvPr>
          <p:cNvSpPr txBox="1"/>
          <p:nvPr/>
        </p:nvSpPr>
        <p:spPr>
          <a:xfrm>
            <a:off x="4233085" y="3220207"/>
            <a:ext cx="4178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0" i="0" dirty="0">
                <a:solidFill>
                  <a:srgbClr val="202124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Cactus</a:t>
            </a:r>
            <a:endParaRPr lang="ko-KR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9412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59671" y="313730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D76F7543-2143-0FF5-6B88-304B635A6958}"/>
              </a:ext>
            </a:extLst>
          </p:cNvPr>
          <p:cNvSpPr/>
          <p:nvPr/>
        </p:nvSpPr>
        <p:spPr>
          <a:xfrm>
            <a:off x="1085917" y="1622879"/>
            <a:ext cx="10020165" cy="1765088"/>
          </a:xfrm>
          <a:custGeom>
            <a:avLst/>
            <a:gdLst>
              <a:gd name="connsiteX0" fmla="*/ 848332 w 10020165"/>
              <a:gd name="connsiteY0" fmla="*/ 0 h 1765088"/>
              <a:gd name="connsiteX1" fmla="*/ 911113 w 10020165"/>
              <a:gd name="connsiteY1" fmla="*/ 3298 h 1765088"/>
              <a:gd name="connsiteX2" fmla="*/ 10020165 w 10020165"/>
              <a:gd name="connsiteY2" fmla="*/ 3298 h 1765088"/>
              <a:gd name="connsiteX3" fmla="*/ 10020165 w 10020165"/>
              <a:gd name="connsiteY3" fmla="*/ 515435 h 1765088"/>
              <a:gd name="connsiteX4" fmla="*/ 1617694 w 10020165"/>
              <a:gd name="connsiteY4" fmla="*/ 515435 h 1765088"/>
              <a:gd name="connsiteX5" fmla="*/ 1629998 w 10020165"/>
              <a:gd name="connsiteY5" fmla="*/ 539018 h 1765088"/>
              <a:gd name="connsiteX6" fmla="*/ 1696664 w 10020165"/>
              <a:gd name="connsiteY6" fmla="*/ 882544 h 1765088"/>
              <a:gd name="connsiteX7" fmla="*/ 848332 w 10020165"/>
              <a:gd name="connsiteY7" fmla="*/ 1765088 h 1765088"/>
              <a:gd name="connsiteX8" fmla="*/ 0 w 10020165"/>
              <a:gd name="connsiteY8" fmla="*/ 882544 h 1765088"/>
              <a:gd name="connsiteX9" fmla="*/ 848332 w 10020165"/>
              <a:gd name="connsiteY9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20165" h="1765088"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기획 의도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162356B-21FD-5490-1B91-5504DE4B46FD}"/>
              </a:ext>
            </a:extLst>
          </p:cNvPr>
          <p:cNvGrpSpPr/>
          <p:nvPr/>
        </p:nvGrpSpPr>
        <p:grpSpPr>
          <a:xfrm>
            <a:off x="1197945" y="1778594"/>
            <a:ext cx="1466091" cy="1515183"/>
            <a:chOff x="1322517" y="1823691"/>
            <a:chExt cx="1575417" cy="1575460"/>
          </a:xfrm>
          <a:blipFill dpi="0" rotWithShape="1">
            <a:blip r:embed="rId5">
              <a:alphaModFix amt="80000"/>
            </a:blip>
            <a:srcRect/>
            <a:stretch>
              <a:fillRect/>
            </a:stretch>
          </a:blipFill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1A91F11-8072-6724-721F-857C765D83B3}"/>
                </a:ext>
              </a:extLst>
            </p:cNvPr>
            <p:cNvSpPr/>
            <p:nvPr/>
          </p:nvSpPr>
          <p:spPr>
            <a:xfrm>
              <a:off x="1322517" y="1823691"/>
              <a:ext cx="1575417" cy="15754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F54D56-418C-4841-EDD8-5F6C14C341F2}"/>
                </a:ext>
              </a:extLst>
            </p:cNvPr>
            <p:cNvSpPr txBox="1"/>
            <p:nvPr/>
          </p:nvSpPr>
          <p:spPr>
            <a:xfrm>
              <a:off x="1772095" y="2981382"/>
              <a:ext cx="673582" cy="338554"/>
            </a:xfrm>
            <a:prstGeom prst="rect">
              <a:avLst/>
            </a:prstGeom>
            <a:solidFill>
              <a:srgbClr val="DEEBF7">
                <a:alpha val="80000"/>
              </a:srgb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Dizzy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6916FD8-FE69-5BD4-7AB0-863E08D2CA4D}"/>
              </a:ext>
            </a:extLst>
          </p:cNvPr>
          <p:cNvSpPr txBox="1"/>
          <p:nvPr/>
        </p:nvSpPr>
        <p:spPr>
          <a:xfrm>
            <a:off x="2969409" y="2434097"/>
            <a:ext cx="78283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어지럼증 유발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안전 확보 등의 이유로 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기기를 착용한 상태에서의 움직임은 제한된다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또한 움직임을 구현하더라도 사람의 발의 움직임을 감지할 수는 없기 때문에 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기기의 버튼을 통해 조작한다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그러한 단점을 극복하여 안전하면서도 게임 내에서 </a:t>
            </a:r>
            <a:r>
              <a:rPr lang="ko-KR" altLang="en-US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생동감있는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움직임을 구현해보고 싶었다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1B8293-DF9F-167E-8B0F-107B307F793A}"/>
              </a:ext>
            </a:extLst>
          </p:cNvPr>
          <p:cNvSpPr txBox="1"/>
          <p:nvPr/>
        </p:nvSpPr>
        <p:spPr>
          <a:xfrm>
            <a:off x="2969409" y="4380666"/>
            <a:ext cx="782327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바이페드는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두개의 </a:t>
            </a:r>
            <a:r>
              <a:rPr lang="ko-KR" altLang="en-US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발만을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가진 캐릭터가 양 발을 조작하며 이동하고 손의 역할도 하여 미션을 </a:t>
            </a:r>
            <a:r>
              <a:rPr lang="ko-KR" altLang="en-US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완수해나가는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게임이다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r>
              <a:rPr lang="ko-KR" altLang="en-US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바이페드의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조작은 양 발을 바닥으로 향하여 걷는 모션을 취하면 걷고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앞으로 내밀어 클릭하면 엔티티와 상호작용하게 된다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즉 손과 발의 구분을 없앤 게임이다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이것은 손의 움직임과 손을 통한 조작만을 취할 수 있는 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게임의 단점을 극복할 수 있을 것이라 보았다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A088D9C6-CF4E-C129-27B5-13F7334BC5D2}"/>
              </a:ext>
            </a:extLst>
          </p:cNvPr>
          <p:cNvSpPr/>
          <p:nvPr/>
        </p:nvSpPr>
        <p:spPr>
          <a:xfrm>
            <a:off x="1064589" y="3642158"/>
            <a:ext cx="10020165" cy="1765088"/>
          </a:xfrm>
          <a:custGeom>
            <a:avLst/>
            <a:gdLst>
              <a:gd name="connsiteX0" fmla="*/ 848332 w 10020165"/>
              <a:gd name="connsiteY0" fmla="*/ 0 h 1765088"/>
              <a:gd name="connsiteX1" fmla="*/ 911113 w 10020165"/>
              <a:gd name="connsiteY1" fmla="*/ 3298 h 1765088"/>
              <a:gd name="connsiteX2" fmla="*/ 10020165 w 10020165"/>
              <a:gd name="connsiteY2" fmla="*/ 3298 h 1765088"/>
              <a:gd name="connsiteX3" fmla="*/ 10020165 w 10020165"/>
              <a:gd name="connsiteY3" fmla="*/ 515435 h 1765088"/>
              <a:gd name="connsiteX4" fmla="*/ 1617694 w 10020165"/>
              <a:gd name="connsiteY4" fmla="*/ 515435 h 1765088"/>
              <a:gd name="connsiteX5" fmla="*/ 1629998 w 10020165"/>
              <a:gd name="connsiteY5" fmla="*/ 539018 h 1765088"/>
              <a:gd name="connsiteX6" fmla="*/ 1696664 w 10020165"/>
              <a:gd name="connsiteY6" fmla="*/ 882544 h 1765088"/>
              <a:gd name="connsiteX7" fmla="*/ 848332 w 10020165"/>
              <a:gd name="connsiteY7" fmla="*/ 1765088 h 1765088"/>
              <a:gd name="connsiteX8" fmla="*/ 0 w 10020165"/>
              <a:gd name="connsiteY8" fmla="*/ 882544 h 1765088"/>
              <a:gd name="connsiteX9" fmla="*/ 848332 w 10020165"/>
              <a:gd name="connsiteY9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20165" h="1765088"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E6F883F-7564-7375-3B24-B15163D95A17}"/>
              </a:ext>
            </a:extLst>
          </p:cNvPr>
          <p:cNvSpPr/>
          <p:nvPr/>
        </p:nvSpPr>
        <p:spPr>
          <a:xfrm>
            <a:off x="1133954" y="3764300"/>
            <a:ext cx="1553587" cy="1545411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CF8AF9A-BC73-6C97-F9D2-98681491B238}"/>
              </a:ext>
            </a:extLst>
          </p:cNvPr>
          <p:cNvSpPr txBox="1"/>
          <p:nvPr/>
        </p:nvSpPr>
        <p:spPr>
          <a:xfrm>
            <a:off x="2762655" y="1714791"/>
            <a:ext cx="7645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어지럼증 유발</a:t>
            </a:r>
            <a:r>
              <a:rPr lang="en-US" altLang="ko-KR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, </a:t>
            </a:r>
            <a:r>
              <a:rPr lang="ko-KR" altLang="en-US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안전 확보</a:t>
            </a:r>
            <a:endParaRPr lang="ko-KR" altLang="en-US" dirty="0">
              <a:solidFill>
                <a:schemeClr val="bg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AACCAF-7084-26F4-67F2-A10133EF706F}"/>
              </a:ext>
            </a:extLst>
          </p:cNvPr>
          <p:cNvSpPr txBox="1"/>
          <p:nvPr/>
        </p:nvSpPr>
        <p:spPr>
          <a:xfrm>
            <a:off x="2920187" y="3728712"/>
            <a:ext cx="1071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Biped</a:t>
            </a:r>
            <a:endParaRPr lang="ko-KR" altLang="en-US" b="1" dirty="0">
              <a:solidFill>
                <a:schemeClr val="bg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0F2A5A4-4B3C-DB0A-2B38-6318B4A221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F717F315-D11F-AC51-8974-0B81106352AE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A851DEFA-94E8-78B8-FE4C-EFE592B9EE25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화살표: 톱니 모양의 오른쪽 10">
              <a:extLst>
                <a:ext uri="{FF2B5EF4-FFF2-40B4-BE49-F238E27FC236}">
                  <a16:creationId xmlns:a16="http://schemas.microsoft.com/office/drawing/2014/main" id="{31F0E350-2DFF-CB24-7D1D-23DB4AEA371C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2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4150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59671" y="313730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기획 의도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0F2A5A4-4B3C-DB0A-2B38-6318B4A221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pic>
        <p:nvPicPr>
          <p:cNvPr id="3" name="Biped_Gameplay_Trailer">
            <a:hlinkClick r:id="" action="ppaction://media"/>
            <a:extLst>
              <a:ext uri="{FF2B5EF4-FFF2-40B4-BE49-F238E27FC236}">
                <a16:creationId xmlns:a16="http://schemas.microsoft.com/office/drawing/2014/main" id="{20A7EC8D-0FA1-CBB2-57D2-E43970EF0D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701553" y="1528344"/>
            <a:ext cx="6464749" cy="36364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672CA5-5F24-17E1-8712-233B22EBEE9E}"/>
              </a:ext>
            </a:extLst>
          </p:cNvPr>
          <p:cNvSpPr txBox="1"/>
          <p:nvPr/>
        </p:nvSpPr>
        <p:spPr>
          <a:xfrm>
            <a:off x="2650842" y="5552242"/>
            <a:ext cx="67366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[</a:t>
            </a:r>
            <a:r>
              <a:rPr lang="ko-KR" altLang="en-US" b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</a:t>
            </a:r>
            <a:r>
              <a:rPr lang="ko-KR" altLang="en-US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트레일러 영상 링크</a:t>
            </a:r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]</a:t>
            </a:r>
          </a:p>
          <a:p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en-US" altLang="ko-KR" b="0" u="sng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https://www.youtube.com/watch?v=smlef-jkmuQ</a:t>
            </a:r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5C6393E-E2F6-ED8C-94CE-52D0A8A788C4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699F21F5-F6FF-FF64-BA18-8B96B79B40A2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화살표: 톱니 모양의 오른쪽 10">
              <a:extLst>
                <a:ext uri="{FF2B5EF4-FFF2-40B4-BE49-F238E27FC236}">
                  <a16:creationId xmlns:a16="http://schemas.microsoft.com/office/drawing/2014/main" id="{74F437F0-701B-AE7B-AF0E-E8F22E9D8E2D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2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7486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9512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204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플랫폼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4C4C53E-FC4A-8C6F-137B-CB607E755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1B789057-A3B4-3ED5-AFDF-D19DD84585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3672679"/>
              </p:ext>
            </p:extLst>
          </p:nvPr>
        </p:nvGraphicFramePr>
        <p:xfrm>
          <a:off x="1659770" y="1786428"/>
          <a:ext cx="9156913" cy="37261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23507">
                  <a:extLst>
                    <a:ext uri="{9D8B030D-6E8A-4147-A177-3AD203B41FA5}">
                      <a16:colId xmlns:a16="http://schemas.microsoft.com/office/drawing/2014/main" val="4225816345"/>
                    </a:ext>
                  </a:extLst>
                </a:gridCol>
                <a:gridCol w="3682717">
                  <a:extLst>
                    <a:ext uri="{9D8B030D-6E8A-4147-A177-3AD203B41FA5}">
                      <a16:colId xmlns:a16="http://schemas.microsoft.com/office/drawing/2014/main" val="609661349"/>
                    </a:ext>
                  </a:extLst>
                </a:gridCol>
                <a:gridCol w="3650689">
                  <a:extLst>
                    <a:ext uri="{9D8B030D-6E8A-4147-A177-3AD203B41FA5}">
                      <a16:colId xmlns:a16="http://schemas.microsoft.com/office/drawing/2014/main" val="2167964056"/>
                    </a:ext>
                  </a:extLst>
                </a:gridCol>
              </a:tblGrid>
              <a:tr h="39422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98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최소사양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98E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권장사양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9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754445"/>
                  </a:ext>
                </a:extLst>
              </a:tr>
              <a:tr h="39422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64</a:t>
                      </a:r>
                      <a:r>
                        <a:rPr lang="ko-KR" alt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비트 프로세서와 운영 체제가 필요합니다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372504"/>
                  </a:ext>
                </a:extLst>
              </a:tr>
              <a:tr h="680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운영체제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Windows 10 64-bit or Windows 11 64-bit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Windows 10 64-bit or Windows 11 64-bit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908953"/>
                  </a:ext>
                </a:extLst>
              </a:tr>
              <a:tr h="680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프로세서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Intel i3 2120 @ 3.3GHz OR AMD FX 4350 @ 4.2 GHz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Intel i5 2300 @ 2.8GHz OR AMD FX 6100 @ 3.3 GHz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5727227"/>
                  </a:ext>
                </a:extLst>
              </a:tr>
              <a:tr h="394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메모리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4 GB RAM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8 GB RAM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9973044"/>
                  </a:ext>
                </a:extLst>
              </a:tr>
              <a:tr h="394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그래픽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NVIDIA GeForce GTX 660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NVIDIA GeForce GTX 960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014343"/>
                  </a:ext>
                </a:extLst>
              </a:tr>
              <a:tr h="394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저장공간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8 GB </a:t>
                      </a:r>
                      <a:r>
                        <a:rPr lang="ko-KR" alt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사용 가능 공간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8 GB </a:t>
                      </a:r>
                      <a:r>
                        <a:rPr lang="ko-KR" alt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사용 가능 공간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8940283"/>
                  </a:ext>
                </a:extLst>
              </a:tr>
              <a:tr h="394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추가 사항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VR </a:t>
                      </a:r>
                      <a:r>
                        <a:rPr lang="ko-KR" alt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기기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6570995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9DB8C5E3-A604-6938-CCD1-04DB4D9A7AA0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F02811B3-5C0C-970E-96C3-939FBDDCBD0E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화살표: 톱니 모양의 오른쪽 10">
              <a:extLst>
                <a:ext uri="{FF2B5EF4-FFF2-40B4-BE49-F238E27FC236}">
                  <a16:creationId xmlns:a16="http://schemas.microsoft.com/office/drawing/2014/main" id="{B2B94A5D-2B6C-6B6A-DC29-0979778431C3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3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3760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59671" y="313730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이용 대상자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59DD7D0-24D7-DE83-7AD5-15E3C619BE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263F454C-2B5C-B592-7712-324F82DEDB8E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12" name="직각 삼각형 11">
              <a:extLst>
                <a:ext uri="{FF2B5EF4-FFF2-40B4-BE49-F238E27FC236}">
                  <a16:creationId xmlns:a16="http://schemas.microsoft.com/office/drawing/2014/main" id="{3B43B6D6-D973-736C-0BC1-6DD6CCAB85C3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화살표: 톱니 모양의 오른쪽 10">
              <a:extLst>
                <a:ext uri="{FF2B5EF4-FFF2-40B4-BE49-F238E27FC236}">
                  <a16:creationId xmlns:a16="http://schemas.microsoft.com/office/drawing/2014/main" id="{FCE94A60-F324-52EC-03F7-43527DE2F28F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4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22E5697-ADA5-3BCB-12DA-3EB8D3A7F2AB}"/>
              </a:ext>
            </a:extLst>
          </p:cNvPr>
          <p:cNvSpPr txBox="1"/>
          <p:nvPr/>
        </p:nvSpPr>
        <p:spPr>
          <a:xfrm>
            <a:off x="1663703" y="2400508"/>
            <a:ext cx="153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전체 </a:t>
            </a:r>
            <a:r>
              <a:rPr lang="ko-KR" altLang="en-US" dirty="0" err="1">
                <a:latin typeface="SB 어그로 Bold" panose="02020603020101020101" pitchFamily="18" charset="-127"/>
                <a:ea typeface="SB 어그로 Bold" panose="02020603020101020101" pitchFamily="18" charset="-127"/>
              </a:rPr>
              <a:t>연령가</a:t>
            </a:r>
            <a:endParaRPr lang="ko-KR" altLang="en-US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97F8BC-EC47-0F0E-6A73-5F6380B55F11}"/>
              </a:ext>
            </a:extLst>
          </p:cNvPr>
          <p:cNvSpPr txBox="1"/>
          <p:nvPr/>
        </p:nvSpPr>
        <p:spPr>
          <a:xfrm>
            <a:off x="9001866" y="3304810"/>
            <a:ext cx="153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12</a:t>
            </a:r>
            <a:r>
              <a: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세 </a:t>
            </a:r>
            <a:r>
              <a:rPr lang="ko-KR" altLang="en-US" dirty="0" err="1">
                <a:latin typeface="SB 어그로 Bold" panose="02020603020101020101" pitchFamily="18" charset="-127"/>
                <a:ea typeface="SB 어그로 Bold" panose="02020603020101020101" pitchFamily="18" charset="-127"/>
              </a:rPr>
              <a:t>이용가</a:t>
            </a:r>
            <a:endParaRPr lang="ko-KR" altLang="en-US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84D6E86A-EE3A-2FDE-6999-17D0249B5FF7}"/>
              </a:ext>
            </a:extLst>
          </p:cNvPr>
          <p:cNvSpPr/>
          <p:nvPr/>
        </p:nvSpPr>
        <p:spPr>
          <a:xfrm>
            <a:off x="4245472" y="1740273"/>
            <a:ext cx="2341756" cy="2341756"/>
          </a:xfrm>
          <a:prstGeom prst="ellipse">
            <a:avLst/>
          </a:prstGeom>
          <a:solidFill>
            <a:srgbClr val="46A14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E9DD356A-A2F3-DE39-FA5C-B588801FB44B}"/>
              </a:ext>
            </a:extLst>
          </p:cNvPr>
          <p:cNvCxnSpPr>
            <a:cxnSpLocks/>
          </p:cNvCxnSpPr>
          <p:nvPr/>
        </p:nvCxnSpPr>
        <p:spPr>
          <a:xfrm>
            <a:off x="3501483" y="2581663"/>
            <a:ext cx="468073" cy="0"/>
          </a:xfrm>
          <a:prstGeom prst="line">
            <a:avLst/>
          </a:prstGeom>
          <a:ln>
            <a:prstDash val="lg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EE76247-71D2-0D52-E928-8A430311A5BF}"/>
              </a:ext>
            </a:extLst>
          </p:cNvPr>
          <p:cNvCxnSpPr>
            <a:cxnSpLocks/>
          </p:cNvCxnSpPr>
          <p:nvPr/>
        </p:nvCxnSpPr>
        <p:spPr>
          <a:xfrm flipH="1">
            <a:off x="8139064" y="3489476"/>
            <a:ext cx="503131" cy="0"/>
          </a:xfrm>
          <a:prstGeom prst="line">
            <a:avLst/>
          </a:prstGeom>
          <a:ln>
            <a:prstDash val="lg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D04F026-EF72-EB56-ACD8-9BC89505F321}"/>
              </a:ext>
            </a:extLst>
          </p:cNvPr>
          <p:cNvSpPr txBox="1"/>
          <p:nvPr/>
        </p:nvSpPr>
        <p:spPr>
          <a:xfrm>
            <a:off x="886047" y="2932916"/>
            <a:ext cx="299791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아기자기한 캐릭터를 조작하여 미션 및 퍼즐을 풀어나가는 게임으로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폭력성 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·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선정성 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·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약물성 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·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사행성 등의 </a:t>
            </a:r>
            <a:r>
              <a:rPr lang="ko-KR" altLang="en-US" sz="140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게임물관리위원회에서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분류한 </a:t>
            </a:r>
            <a:r>
              <a:rPr lang="ko-KR" altLang="en-US" sz="140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등급분류세부기준에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해당되는 요소가 없어 </a:t>
            </a:r>
            <a:r>
              <a:rPr lang="ko-KR" altLang="en-US" sz="140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컨텐츠적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요소로서는 소비층의 제한이 크게 요구되지 않는다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E5BD8A3-63F3-DB9F-AB3E-6F57B226C5A6}"/>
              </a:ext>
            </a:extLst>
          </p:cNvPr>
          <p:cNvSpPr txBox="1"/>
          <p:nvPr/>
        </p:nvSpPr>
        <p:spPr>
          <a:xfrm>
            <a:off x="8288088" y="3733135"/>
            <a:ext cx="27445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기기를 사용함에 있어 만 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세 미만 이동의 경우 신체적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/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정신적 미성숙 등을 이유로 장애를 초래할 수 있으므로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만 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12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세 이상의 사용자층을 주요 소비층으로 설정하였다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en-US" altLang="ko-KR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1695DBC1-7557-0021-34AE-DE2096E02FB1}"/>
              </a:ext>
            </a:extLst>
          </p:cNvPr>
          <p:cNvSpPr/>
          <p:nvPr/>
        </p:nvSpPr>
        <p:spPr>
          <a:xfrm>
            <a:off x="4552569" y="2040673"/>
            <a:ext cx="1844332" cy="184222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err="1">
                <a:solidFill>
                  <a:schemeClr val="tx1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ALL</a:t>
            </a:r>
            <a:r>
              <a:rPr lang="en-US" altLang="ko-KR" dirty="0" err="1"/>
              <a:t>l</a:t>
            </a:r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7A804D-0A9E-237A-C1E1-C6ACCE31AFFE}"/>
              </a:ext>
            </a:extLst>
          </p:cNvPr>
          <p:cNvSpPr/>
          <p:nvPr/>
        </p:nvSpPr>
        <p:spPr>
          <a:xfrm>
            <a:off x="5586661" y="2645849"/>
            <a:ext cx="2341756" cy="2341756"/>
          </a:xfrm>
          <a:prstGeom prst="ellipse">
            <a:avLst/>
          </a:prstGeom>
          <a:solidFill>
            <a:srgbClr val="406BA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7E18145-A01F-3FE4-6020-4108A3574075}"/>
              </a:ext>
            </a:extLst>
          </p:cNvPr>
          <p:cNvSpPr/>
          <p:nvPr/>
        </p:nvSpPr>
        <p:spPr>
          <a:xfrm>
            <a:off x="5919645" y="3045975"/>
            <a:ext cx="1673854" cy="16738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12</a:t>
            </a:r>
            <a:r>
              <a:rPr lang="en-US" altLang="ko-KR" dirty="0"/>
              <a:t>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5525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게임 특징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D4A934-0C68-547B-05C9-739DF748CD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CB5596DD-7857-86B9-6E86-FD4CFCE05328}"/>
              </a:ext>
            </a:extLst>
          </p:cNvPr>
          <p:cNvSpPr/>
          <p:nvPr/>
        </p:nvSpPr>
        <p:spPr>
          <a:xfrm>
            <a:off x="4718188" y="1503262"/>
            <a:ext cx="2607394" cy="2607394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C865332-1C95-3C43-F45E-A82D644006B7}"/>
              </a:ext>
            </a:extLst>
          </p:cNvPr>
          <p:cNvSpPr/>
          <p:nvPr/>
        </p:nvSpPr>
        <p:spPr>
          <a:xfrm>
            <a:off x="8158125" y="1756880"/>
            <a:ext cx="2160000" cy="2160000"/>
          </a:xfrm>
          <a:prstGeom prst="ellipse">
            <a:avLst/>
          </a:prstGeom>
          <a:blipFill dpi="0" rotWithShape="1">
            <a:blip r:embed="rId8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1C05CB4-7710-F97D-7309-80D156CC85BF}"/>
              </a:ext>
            </a:extLst>
          </p:cNvPr>
          <p:cNvGrpSpPr/>
          <p:nvPr/>
        </p:nvGrpSpPr>
        <p:grpSpPr>
          <a:xfrm>
            <a:off x="2053746" y="4569384"/>
            <a:ext cx="1543225" cy="794854"/>
            <a:chOff x="1409299" y="3441885"/>
            <a:chExt cx="1543225" cy="794854"/>
          </a:xfrm>
        </p:grpSpPr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DB095FF-6D95-2346-17EC-6B612E7DC932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CBF72BE-E950-69B9-B8A4-B4F99281D3C5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움직임 제한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26D080-7A6E-1799-C0F6-C1CF7AA6A8FB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컨트롤러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A75488D-C8FD-CB93-F652-DECD896A0A38}"/>
              </a:ext>
            </a:extLst>
          </p:cNvPr>
          <p:cNvGrpSpPr/>
          <p:nvPr/>
        </p:nvGrpSpPr>
        <p:grpSpPr>
          <a:xfrm>
            <a:off x="8469050" y="4557631"/>
            <a:ext cx="1543225" cy="794854"/>
            <a:chOff x="1409299" y="3441885"/>
            <a:chExt cx="1543225" cy="794854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B9535E5-A411-189E-358E-216FBE80DD87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0D8F9F0-B932-FE05-9B59-9B4ABFF44541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퍼즐 </a:t>
              </a:r>
              <a:r>
                <a:rPr lang="en-US" altLang="ko-KR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+ 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탈출 요소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AEC0C9C-07A9-A185-F0C9-77E1E6FF01C6}"/>
                </a:ext>
              </a:extLst>
            </p:cNvPr>
            <p:cNvSpPr txBox="1"/>
            <p:nvPr/>
          </p:nvSpPr>
          <p:spPr>
            <a:xfrm>
              <a:off x="1497624" y="3441885"/>
              <a:ext cx="13860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휴먼폴플랫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DF68996-D52B-E23C-AEF7-DF88B290960E}"/>
              </a:ext>
            </a:extLst>
          </p:cNvPr>
          <p:cNvGrpSpPr/>
          <p:nvPr/>
        </p:nvGrpSpPr>
        <p:grpSpPr>
          <a:xfrm>
            <a:off x="5250272" y="4559884"/>
            <a:ext cx="1543225" cy="794854"/>
            <a:chOff x="1409299" y="3441885"/>
            <a:chExt cx="1543225" cy="794854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5BCA311A-7FB5-2FF5-D7BD-FF49F3F713B6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89BDACA-96E8-2433-C088-5C3360965886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두 발 사용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A242081-A4FB-A7CD-C526-F1246E26A5D3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바이페드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A531F59-035F-5596-4478-83121F06C596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7064E465-61A9-8F1B-A037-5831F420930D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화살표: 톱니 모양의 오른쪽 10">
              <a:extLst>
                <a:ext uri="{FF2B5EF4-FFF2-40B4-BE49-F238E27FC236}">
                  <a16:creationId xmlns:a16="http://schemas.microsoft.com/office/drawing/2014/main" id="{37CCF9D3-9CCC-012A-95FC-34C3F9832A89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5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2EA7EE8-189A-61DE-1479-E74FC64B92AF}"/>
              </a:ext>
            </a:extLst>
          </p:cNvPr>
          <p:cNvGrpSpPr/>
          <p:nvPr/>
        </p:nvGrpSpPr>
        <p:grpSpPr>
          <a:xfrm>
            <a:off x="1632990" y="1756880"/>
            <a:ext cx="2384735" cy="2384735"/>
            <a:chOff x="1511594" y="1581343"/>
            <a:chExt cx="1661014" cy="1661014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DD059C3-8C9F-3BB9-2987-1DF2D45D8107}"/>
                </a:ext>
              </a:extLst>
            </p:cNvPr>
            <p:cNvSpPr/>
            <p:nvPr/>
          </p:nvSpPr>
          <p:spPr>
            <a:xfrm>
              <a:off x="1580434" y="1612129"/>
              <a:ext cx="1523334" cy="152333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Picture 6" descr="Controller Icon 1043522">
              <a:extLst>
                <a:ext uri="{FF2B5EF4-FFF2-40B4-BE49-F238E27FC236}">
                  <a16:creationId xmlns:a16="http://schemas.microsoft.com/office/drawing/2014/main" id="{06413416-838C-B378-E101-2E756C40E1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11594" y="1581343"/>
              <a:ext cx="1661014" cy="16610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94335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Picture 2" descr="screenshot">
            <a:extLst>
              <a:ext uri="{FF2B5EF4-FFF2-40B4-BE49-F238E27FC236}">
                <a16:creationId xmlns:a16="http://schemas.microsoft.com/office/drawing/2014/main" id="{79CDEC48-86E5-0C32-5F5A-174C9CAFC0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296" b="89926" l="10000" r="90000">
                        <a14:foregroundMark x1="42167" y1="18815" x2="51500" y2="19556"/>
                        <a14:foregroundMark x1="43667" y1="9333" x2="43667" y2="9333"/>
                        <a14:foregroundMark x1="45833" y1="8593" x2="45833" y2="8593"/>
                        <a14:foregroundMark x1="44083" y1="8296" x2="44083" y2="8296"/>
                        <a14:backgroundMark x1="20583" y1="22370" x2="20583" y2="22370"/>
                        <a14:backgroundMark x1="15167" y1="16296" x2="26833" y2="28444"/>
                        <a14:backgroundMark x1="18000" y1="43111" x2="31750" y2="67111"/>
                        <a14:backgroundMark x1="41000" y1="52000" x2="71500" y2="63111"/>
                        <a14:backgroundMark x1="63750" y1="54963" x2="39083" y2="72593"/>
                        <a14:backgroundMark x1="39333" y1="48148" x2="63000" y2="47704"/>
                        <a14:backgroundMark x1="61750" y1="70370" x2="41667" y2="68148"/>
                        <a14:backgroundMark x1="41417" y1="76593" x2="64750" y2="76741"/>
                        <a14:backgroundMark x1="26917" y1="65481" x2="18500" y2="12148"/>
                        <a14:backgroundMark x1="39333" y1="65630" x2="46583" y2="64296"/>
                        <a14:backgroundMark x1="42917" y1="40000" x2="42917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810" t="5146" r="36190" b="57091"/>
          <a:stretch/>
        </p:blipFill>
        <p:spPr bwMode="auto">
          <a:xfrm>
            <a:off x="1129318" y="1586342"/>
            <a:ext cx="5086787" cy="3858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9B6423-CB3A-4A87-31F7-EB36AF13E5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BA128E-C8A1-F438-7591-FBFD97E6AAB4}"/>
              </a:ext>
            </a:extLst>
          </p:cNvPr>
          <p:cNvSpPr txBox="1"/>
          <p:nvPr/>
        </p:nvSpPr>
        <p:spPr>
          <a:xfrm>
            <a:off x="1825135" y="659427"/>
            <a:ext cx="1204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세계관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72499C-1864-C558-8644-725F37A2D489}"/>
              </a:ext>
            </a:extLst>
          </p:cNvPr>
          <p:cNvSpPr txBox="1"/>
          <p:nvPr/>
        </p:nvSpPr>
        <p:spPr>
          <a:xfrm>
            <a:off x="6472716" y="2551837"/>
            <a:ext cx="40207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주인공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캑터스는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같은 동네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그린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플래닛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에 사는 친구들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머쉬룸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친구들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과는 다른 외모로 인해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소외받는다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캑터스는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친구를 사귀기 위해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머쉬룸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친구들이 요청하는 도움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미션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을 클리어하며 친구를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한명한명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사귀어나간다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0962DB5-304D-1734-B320-C73DAB706824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8" name="직각 삼각형 7">
              <a:extLst>
                <a:ext uri="{FF2B5EF4-FFF2-40B4-BE49-F238E27FC236}">
                  <a16:creationId xmlns:a16="http://schemas.microsoft.com/office/drawing/2014/main" id="{5932CBB6-E449-07B4-ADED-7B1D7D8A9899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화살표: 톱니 모양의 오른쪽 10">
              <a:extLst>
                <a:ext uri="{FF2B5EF4-FFF2-40B4-BE49-F238E27FC236}">
                  <a16:creationId xmlns:a16="http://schemas.microsoft.com/office/drawing/2014/main" id="{F9965F9C-6207-60C1-8872-E4D8D6A495D2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6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95E9A2C-AEAC-CC35-554A-E5EE15A6D5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3115" y="3329114"/>
            <a:ext cx="1417931" cy="138899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507C77B-EECC-E1CB-9F5B-8DAD796E34F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29597" y1="44336" x2="30101" y2="45508"/>
                        <a14:backgroundMark x1="60327" y1="51563" x2="60327" y2="51563"/>
                        <a14:backgroundMark x1="60076" y1="68359" x2="60076" y2="68359"/>
                        <a14:backgroundMark x1="69773" y1="52344" x2="69773" y2="52344"/>
                        <a14:backgroundMark x1="79219" y1="44336" x2="79219" y2="44336"/>
                        <a14:backgroundMark x1="65365" y1="60352" x2="64861" y2="61328"/>
                        <a14:backgroundMark x1="34383" y1="63672" x2="34383" y2="63672"/>
                        <a14:backgroundMark x1="19270" y1="73242" x2="19270" y2="73242"/>
                        <a14:backgroundMark x1="76826" y1="48047" x2="76826" y2="48047"/>
                        <a14:backgroundMark x1="78086" y1="45898" x2="78086" y2="45898"/>
                        <a14:backgroundMark x1="77330" y1="46094" x2="77330" y2="46094"/>
                        <a14:backgroundMark x1="77330" y1="46094" x2="77330" y2="46094"/>
                        <a14:backgroundMark x1="77330" y1="46094" x2="77330" y2="46094"/>
                      </a14:backgroundRemoval>
                    </a14:imgEffect>
                  </a14:imgLayer>
                </a14:imgProps>
              </a:ext>
            </a:extLst>
          </a:blip>
          <a:srcRect l="14529" t="25949" r="49533" b="20608"/>
          <a:stretch/>
        </p:blipFill>
        <p:spPr>
          <a:xfrm>
            <a:off x="1984844" y="2796183"/>
            <a:ext cx="1173299" cy="112513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43FFFCF-51B2-AB26-9603-FB390167797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29597" y1="44336" x2="30101" y2="45508"/>
                        <a14:backgroundMark x1="60327" y1="51563" x2="60327" y2="51563"/>
                        <a14:backgroundMark x1="60076" y1="68359" x2="60076" y2="68359"/>
                        <a14:backgroundMark x1="69773" y1="52344" x2="69773" y2="52344"/>
                        <a14:backgroundMark x1="79219" y1="44336" x2="79219" y2="44336"/>
                        <a14:backgroundMark x1="65365" y1="60352" x2="64861" y2="61328"/>
                        <a14:backgroundMark x1="34383" y1="63672" x2="34383" y2="63672"/>
                        <a14:backgroundMark x1="19270" y1="73242" x2="19270" y2="73242"/>
                        <a14:backgroundMark x1="76826" y1="48047" x2="76826" y2="48047"/>
                        <a14:backgroundMark x1="78086" y1="45898" x2="78086" y2="45898"/>
                        <a14:backgroundMark x1="77330" y1="46094" x2="77330" y2="46094"/>
                        <a14:backgroundMark x1="77330" y1="46094" x2="77330" y2="46094"/>
                        <a14:backgroundMark x1="77330" y1="46094" x2="77330" y2="46094"/>
                      </a14:backgroundRemoval>
                    </a14:imgEffect>
                  </a14:imgLayer>
                </a14:imgProps>
              </a:ext>
            </a:extLst>
          </a:blip>
          <a:srcRect l="14529" t="25949" r="49533" b="20608"/>
          <a:stretch/>
        </p:blipFill>
        <p:spPr>
          <a:xfrm>
            <a:off x="2591862" y="3211314"/>
            <a:ext cx="1173299" cy="112513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9C10348-AB37-857C-8F96-4EE677A9A59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29597" y1="44336" x2="30101" y2="45508"/>
                        <a14:backgroundMark x1="60327" y1="51563" x2="60327" y2="51563"/>
                        <a14:backgroundMark x1="60076" y1="68359" x2="60076" y2="68359"/>
                        <a14:backgroundMark x1="69773" y1="52344" x2="69773" y2="52344"/>
                        <a14:backgroundMark x1="79219" y1="44336" x2="79219" y2="44336"/>
                        <a14:backgroundMark x1="65365" y1="60352" x2="64861" y2="61328"/>
                        <a14:backgroundMark x1="34383" y1="63672" x2="34383" y2="63672"/>
                        <a14:backgroundMark x1="19270" y1="73242" x2="19270" y2="73242"/>
                        <a14:backgroundMark x1="76826" y1="48047" x2="76826" y2="48047"/>
                        <a14:backgroundMark x1="78086" y1="45898" x2="78086" y2="45898"/>
                        <a14:backgroundMark x1="77330" y1="46094" x2="77330" y2="46094"/>
                        <a14:backgroundMark x1="77330" y1="46094" x2="77330" y2="46094"/>
                        <a14:backgroundMark x1="77330" y1="46094" x2="77330" y2="46094"/>
                      </a14:backgroundRemoval>
                    </a14:imgEffect>
                  </a14:imgLayer>
                </a14:imgProps>
              </a:ext>
            </a:extLst>
          </a:blip>
          <a:srcRect l="14529" t="25949" r="49533" b="20608"/>
          <a:stretch/>
        </p:blipFill>
        <p:spPr>
          <a:xfrm>
            <a:off x="1385929" y="3158659"/>
            <a:ext cx="1173299" cy="112513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3D1D349-471C-3403-0586-EE5798BFCD7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29597" y1="44336" x2="30101" y2="45508"/>
                        <a14:backgroundMark x1="60327" y1="51563" x2="60327" y2="51563"/>
                        <a14:backgroundMark x1="60076" y1="68359" x2="60076" y2="68359"/>
                        <a14:backgroundMark x1="69773" y1="52344" x2="69773" y2="52344"/>
                        <a14:backgroundMark x1="79219" y1="44336" x2="79219" y2="44336"/>
                        <a14:backgroundMark x1="65365" y1="60352" x2="64861" y2="61328"/>
                        <a14:backgroundMark x1="34383" y1="63672" x2="34383" y2="63672"/>
                        <a14:backgroundMark x1="19270" y1="73242" x2="19270" y2="73242"/>
                        <a14:backgroundMark x1="76826" y1="48047" x2="76826" y2="48047"/>
                        <a14:backgroundMark x1="78086" y1="45898" x2="78086" y2="45898"/>
                        <a14:backgroundMark x1="77330" y1="46094" x2="77330" y2="46094"/>
                        <a14:backgroundMark x1="77330" y1="46094" x2="77330" y2="46094"/>
                        <a14:backgroundMark x1="77330" y1="46094" x2="77330" y2="46094"/>
                      </a14:backgroundRemoval>
                    </a14:imgEffect>
                  </a14:imgLayer>
                </a14:imgProps>
              </a:ext>
            </a:extLst>
          </a:blip>
          <a:srcRect l="14529" t="25949" r="49533" b="20608"/>
          <a:stretch/>
        </p:blipFill>
        <p:spPr>
          <a:xfrm>
            <a:off x="1963642" y="3632472"/>
            <a:ext cx="1173299" cy="112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594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841</TotalTime>
  <Words>1646</Words>
  <Application>Microsoft Office PowerPoint</Application>
  <PresentationFormat>와이드스크린</PresentationFormat>
  <Paragraphs>213</Paragraphs>
  <Slides>15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맑은 고딕</vt:lpstr>
      <vt:lpstr>SB 어그로 Medium</vt:lpstr>
      <vt:lpstr>Spoqa Han Sans</vt:lpstr>
      <vt:lpstr>-apple-system</vt:lpstr>
      <vt:lpstr>SB 어그로 Light</vt:lpstr>
      <vt:lpstr>Arial</vt:lpstr>
      <vt:lpstr>SB 어그로 Bold</vt:lpstr>
      <vt:lpstr>Consolas</vt:lpstr>
      <vt:lpstr>Office 테마</vt:lpstr>
      <vt:lpstr>게임 기획서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기획서</dc:title>
  <dc:creator>23175</dc:creator>
  <cp:lastModifiedBy>수은 허</cp:lastModifiedBy>
  <cp:revision>1</cp:revision>
  <dcterms:created xsi:type="dcterms:W3CDTF">2023-10-13T18:03:24Z</dcterms:created>
  <dcterms:modified xsi:type="dcterms:W3CDTF">2023-10-30T15:47:31Z</dcterms:modified>
</cp:coreProperties>
</file>

<file path=docProps/thumbnail.jpeg>
</file>